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2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9134475" cy="12179300" type="ledger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1" userDrawn="1">
          <p15:clr>
            <a:srgbClr val="A4A3A4"/>
          </p15:clr>
        </p15:guide>
        <p15:guide id="2" pos="5326" userDrawn="1">
          <p15:clr>
            <a:srgbClr val="A4A3A4"/>
          </p15:clr>
        </p15:guide>
        <p15:guide id="4" pos="428" userDrawn="1">
          <p15:clr>
            <a:srgbClr val="A4A3A4"/>
          </p15:clr>
        </p15:guide>
        <p15:guide id="5" orient="horz" pos="7238" userDrawn="1">
          <p15:clr>
            <a:srgbClr val="A4A3A4"/>
          </p15:clr>
        </p15:guide>
        <p15:guide id="6" pos="927" userDrawn="1">
          <p15:clr>
            <a:srgbClr val="A4A3A4"/>
          </p15:clr>
        </p15:guide>
        <p15:guide id="7" orient="horz" pos="1124" userDrawn="1">
          <p15:clr>
            <a:srgbClr val="A4A3A4"/>
          </p15:clr>
        </p15:guide>
        <p15:guide id="8" pos="2650" userDrawn="1">
          <p15:clr>
            <a:srgbClr val="A4A3A4"/>
          </p15:clr>
        </p15:guide>
        <p15:guide id="9" orient="horz" pos="4494" userDrawn="1">
          <p15:clr>
            <a:srgbClr val="A4A3A4"/>
          </p15:clr>
        </p15:guide>
        <p15:guide id="10" orient="horz" pos="6081" userDrawn="1">
          <p15:clr>
            <a:srgbClr val="A4A3A4"/>
          </p15:clr>
        </p15:guide>
        <p15:guide id="11" pos="49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99"/>
    <a:srgbClr val="FFC285"/>
    <a:srgbClr val="FFCCFF"/>
    <a:srgbClr val="F5A58F"/>
    <a:srgbClr val="FF3300"/>
    <a:srgbClr val="FFD9B3"/>
    <a:srgbClr val="FFFFFF"/>
    <a:srgbClr val="FCDCA2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98" autoAdjust="0"/>
    <p:restoredTop sz="94225" autoAdjust="0"/>
  </p:normalViewPr>
  <p:slideViewPr>
    <p:cSldViewPr snapToGrid="0">
      <p:cViewPr varScale="1">
        <p:scale>
          <a:sx n="39" d="100"/>
          <a:sy n="39" d="100"/>
        </p:scale>
        <p:origin x="2322" y="84"/>
      </p:cViewPr>
      <p:guideLst>
        <p:guide orient="horz" pos="1681"/>
        <p:guide pos="5326"/>
        <p:guide pos="428"/>
        <p:guide orient="horz" pos="7238"/>
        <p:guide pos="927"/>
        <p:guide orient="horz" pos="1124"/>
        <p:guide pos="2650"/>
        <p:guide orient="horz" pos="4494"/>
        <p:guide orient="horz" pos="6081"/>
        <p:guide pos="491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AC6A155-7AF0-46FA-8605-AC8D39CA35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BB0DF7-2DEF-4861-9E7A-8B1C6B0AA7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pPr rtl="0"/>
            <a:fld id="{9A1A6626-760C-4E6A-971E-C7E87E4B3FEF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2025/8/18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CEF229-655C-48B2-81B8-0495EE3D0C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F5A1DA-9537-42CE-9995-7F9B292B14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pPr rtl="0"/>
            <a:fld id="{FD227A30-186B-4AE7-879B-C31DC13914E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8688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3B7D3B2-C58D-4AE8-B50C-BAFAD05F0B1A}" type="datetime1">
              <a:rPr lang="ja-JP" altLang="en-US" noProof="0" smtClean="0"/>
              <a:t>2025/8/18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3D39D5E-D1E5-4095-9093-F025F286E659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902804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89" rtl="0" eaLnBrk="1" latinLnBrk="0" hangingPunct="1">
      <a:defRPr sz="1199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145" algn="l" defTabSz="914289" rtl="0" eaLnBrk="1" latinLnBrk="0" hangingPunct="1">
      <a:defRPr sz="1199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289" algn="l" defTabSz="914289" rtl="0" eaLnBrk="1" latinLnBrk="0" hangingPunct="1">
      <a:defRPr sz="1199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434" algn="l" defTabSz="914289" rtl="0" eaLnBrk="1" latinLnBrk="0" hangingPunct="1">
      <a:defRPr sz="1199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579" algn="l" defTabSz="914289" rtl="0" eaLnBrk="1" latinLnBrk="0" hangingPunct="1">
      <a:defRPr sz="1199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5723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868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012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157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45210" cy="12170843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1778" y="2074866"/>
            <a:ext cx="6579263" cy="8058825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676" y="3650022"/>
            <a:ext cx="6421749" cy="3215555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795" spc="-113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676" y="6999798"/>
            <a:ext cx="6421749" cy="2369298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798" b="0">
                <a:solidFill>
                  <a:srgbClr val="FFFEFF"/>
                </a:solidFill>
              </a:defRPr>
            </a:lvl1pPr>
            <a:lvl2pPr marL="342557" indent="0" algn="ctr">
              <a:buNone/>
              <a:defRPr sz="1499"/>
            </a:lvl2pPr>
            <a:lvl3pPr marL="685114" indent="0" algn="ctr">
              <a:buNone/>
              <a:defRPr sz="1349"/>
            </a:lvl3pPr>
            <a:lvl4pPr marL="1027671" indent="0" algn="ctr">
              <a:buNone/>
              <a:defRPr sz="1199"/>
            </a:lvl4pPr>
            <a:lvl5pPr marL="1370228" indent="0" algn="ctr">
              <a:buNone/>
              <a:defRPr sz="1199"/>
            </a:lvl5pPr>
            <a:lvl6pPr marL="1712786" indent="0" algn="ctr">
              <a:buNone/>
              <a:defRPr sz="1199"/>
            </a:lvl6pPr>
            <a:lvl7pPr marL="2055343" indent="0" algn="ctr">
              <a:buNone/>
              <a:defRPr sz="1199"/>
            </a:lvl7pPr>
            <a:lvl8pPr marL="2397900" indent="0" algn="ctr">
              <a:buNone/>
              <a:defRPr sz="1199"/>
            </a:lvl8pPr>
            <a:lvl9pPr marL="2740457" indent="0" algn="ctr">
              <a:buNone/>
              <a:defRPr sz="119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>
            <a:lvl1pPr algn="ctr">
              <a:defRPr/>
            </a:lvl1pPr>
          </a:lstStyle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841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73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5928" y="1"/>
            <a:ext cx="9411945" cy="12179302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39413" y="3018345"/>
            <a:ext cx="3283129" cy="616321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3" y="4173295"/>
            <a:ext cx="3110571" cy="4391463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1087" y="1411362"/>
            <a:ext cx="4091377" cy="933620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0484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1"/>
            <a:ext cx="9411945" cy="12179302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2688" y="3018345"/>
            <a:ext cx="3283129" cy="616321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8075" y="4173292"/>
            <a:ext cx="3108805" cy="4377570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588" y="1425728"/>
            <a:ext cx="4114001" cy="933213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841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490680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チラ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円/楕円 128">
            <a:extLst>
              <a:ext uri="{FF2B5EF4-FFF2-40B4-BE49-F238E27FC236}">
                <a16:creationId xmlns:a16="http://schemas.microsoft.com/office/drawing/2014/main" id="{99C4A73F-EB95-44FD-AF92-368D54DA258C}"/>
              </a:ext>
            </a:extLst>
          </p:cNvPr>
          <p:cNvSpPr/>
          <p:nvPr userDrawn="1"/>
        </p:nvSpPr>
        <p:spPr>
          <a:xfrm>
            <a:off x="3055238" y="6252944"/>
            <a:ext cx="3024000" cy="302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8" name="図プレースホルダー 11">
            <a:extLst>
              <a:ext uri="{FF2B5EF4-FFF2-40B4-BE49-F238E27FC236}">
                <a16:creationId xmlns:a16="http://schemas.microsoft.com/office/drawing/2014/main" id="{8CF6B49A-13B3-4739-A583-EB1DADFBBD1B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577237" y="6774944"/>
            <a:ext cx="1980000" cy="1980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72" name="テキスト プレースホルダー 9">
            <a:extLst>
              <a:ext uri="{FF2B5EF4-FFF2-40B4-BE49-F238E27FC236}">
                <a16:creationId xmlns:a16="http://schemas.microsoft.com/office/drawing/2014/main" id="{4CAE3A63-1F19-477D-8F7E-82A0180E10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45603" y="3306993"/>
            <a:ext cx="1970275" cy="639859"/>
          </a:xfrm>
        </p:spPr>
        <p:txBody>
          <a:bodyPr rtlCol="0">
            <a:noAutofit/>
          </a:bodyPr>
          <a:lstStyle>
            <a:lvl1pPr marL="0" indent="0" algn="ctr">
              <a:buNone/>
              <a:defRPr sz="4200" b="1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/>
              <a:t>午後 </a:t>
            </a:r>
            <a:r>
              <a:rPr lang="en-US" altLang="ja-JP" noProof="0"/>
              <a:t>9 </a:t>
            </a:r>
            <a:r>
              <a:rPr lang="ja-JP" altLang="en-US" noProof="0"/>
              <a:t>時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ea typeface="Meiryo UI" panose="020B0604030504040204" pitchFamily="50" charset="-128"/>
              </a:defRPr>
            </a:lvl1pPr>
          </a:lstStyle>
          <a:p>
            <a:fld id="{C99312F2-8217-4DEF-8DFC-F688B8545742}" type="datetime1">
              <a:rPr lang="ja-JP" altLang="en-US" noProof="0" smtClean="0"/>
              <a:t>2025/8/18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eiryo UI" panose="020B0604030504040204" pitchFamily="50" charset="-128"/>
              </a:defRPr>
            </a:lvl1pPr>
          </a:lstStyle>
          <a:p>
            <a:fld id="{171B9FC2-CB03-4217-8F18-6E845CE0B1A8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169" name="円/楕円 168">
            <a:extLst>
              <a:ext uri="{FF2B5EF4-FFF2-40B4-BE49-F238E27FC236}">
                <a16:creationId xmlns:a16="http://schemas.microsoft.com/office/drawing/2014/main" id="{02ABDC60-A632-49BC-8785-009F76BCA08F}"/>
              </a:ext>
            </a:extLst>
          </p:cNvPr>
          <p:cNvSpPr/>
          <p:nvPr userDrawn="1"/>
        </p:nvSpPr>
        <p:spPr>
          <a:xfrm>
            <a:off x="1128474" y="6864945"/>
            <a:ext cx="1800000" cy="180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" name="円/楕円 169">
            <a:extLst>
              <a:ext uri="{FF2B5EF4-FFF2-40B4-BE49-F238E27FC236}">
                <a16:creationId xmlns:a16="http://schemas.microsoft.com/office/drawing/2014/main" id="{44EA481A-30D2-4D8E-8948-5D0DD0AE653C}"/>
              </a:ext>
            </a:extLst>
          </p:cNvPr>
          <p:cNvSpPr/>
          <p:nvPr userDrawn="1"/>
        </p:nvSpPr>
        <p:spPr>
          <a:xfrm>
            <a:off x="6206001" y="6864945"/>
            <a:ext cx="1800000" cy="180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6" name="テキスト プレースホルダー 9">
            <a:extLst>
              <a:ext uri="{FF2B5EF4-FFF2-40B4-BE49-F238E27FC236}">
                <a16:creationId xmlns:a16="http://schemas.microsoft.com/office/drawing/2014/main" id="{8A27F297-8C4C-4B8D-B03D-4F8FC426FC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241" y="10616888"/>
            <a:ext cx="7835995" cy="900000"/>
          </a:xfrm>
          <a:noFill/>
          <a:ln>
            <a:noFill/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999" b="1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en-US" altLang="ja-JP" noProof="0" dirty="0"/>
              <a:t>1234 </a:t>
            </a:r>
            <a:r>
              <a:rPr lang="ja-JP" altLang="en-US" noProof="0" dirty="0"/>
              <a:t>番地、市区町村名、県名</a:t>
            </a:r>
          </a:p>
        </p:txBody>
      </p: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F9798299-FA33-43B7-AC40-981B6B056253}"/>
              </a:ext>
            </a:extLst>
          </p:cNvPr>
          <p:cNvSpPr>
            <a:spLocks noGrp="1"/>
          </p:cNvSpPr>
          <p:nvPr userDrawn="1">
            <p:ph type="pic" sz="quarter" idx="18" hasCustomPrompt="1"/>
          </p:nvPr>
        </p:nvSpPr>
        <p:spPr>
          <a:xfrm>
            <a:off x="1344474" y="7080945"/>
            <a:ext cx="1368000" cy="136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77" name="図プレースホルダー 11">
            <a:extLst>
              <a:ext uri="{FF2B5EF4-FFF2-40B4-BE49-F238E27FC236}">
                <a16:creationId xmlns:a16="http://schemas.microsoft.com/office/drawing/2014/main" id="{B5EEE8BC-81A3-440F-9AC9-CC23B6A4522F}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6422001" y="7080945"/>
            <a:ext cx="1368000" cy="136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175" name="テキスト プレースホルダー 9">
            <a:extLst>
              <a:ext uri="{FF2B5EF4-FFF2-40B4-BE49-F238E27FC236}">
                <a16:creationId xmlns:a16="http://schemas.microsoft.com/office/drawing/2014/main" id="{961DFD10-7CE0-48C5-A063-79FD749CC5DC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682838" y="9716890"/>
            <a:ext cx="7768800" cy="900000"/>
          </a:xfrm>
          <a:solidFill>
            <a:schemeClr val="bg2"/>
          </a:solidFill>
          <a:ln>
            <a:noFill/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999" b="1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 rtl="0"/>
            <a:r>
              <a:rPr lang="ja-JP" altLang="en-US" noProof="0" dirty="0"/>
              <a:t>食品 音楽 飲み物 ダンス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2838" y="1496291"/>
            <a:ext cx="7768800" cy="900000"/>
          </a:xfrm>
          <a:solidFill>
            <a:schemeClr val="tx2"/>
          </a:solidFill>
        </p:spPr>
        <p:txBody>
          <a:bodyPr rtlCol="0">
            <a:normAutofit/>
          </a:bodyPr>
          <a:lstStyle>
            <a:lvl1pPr>
              <a:defRPr sz="3999" b="1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金曜日の </a:t>
            </a:r>
            <a:r>
              <a:rPr lang="en-US" altLang="ja-JP" noProof="0"/>
              <a:t>12 </a:t>
            </a:r>
            <a:r>
              <a:rPr lang="ja-JP" altLang="en-US" noProof="0"/>
              <a:t>月 </a:t>
            </a:r>
            <a:r>
              <a:rPr lang="en-US" altLang="ja-JP" noProof="0"/>
              <a:t>30 </a:t>
            </a:r>
            <a:r>
              <a:rPr lang="ja-JP" altLang="en-US" noProof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986254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ミニ カ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長方形:角丸 116">
            <a:extLst>
              <a:ext uri="{FF2B5EF4-FFF2-40B4-BE49-F238E27FC236}">
                <a16:creationId xmlns:a16="http://schemas.microsoft.com/office/drawing/2014/main" id="{A687DD8C-FB7C-4BED-A269-D5CF5020A927}"/>
              </a:ext>
            </a:extLst>
          </p:cNvPr>
          <p:cNvSpPr/>
          <p:nvPr userDrawn="1"/>
        </p:nvSpPr>
        <p:spPr>
          <a:xfrm>
            <a:off x="1182688" y="2633663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長方形:角丸 117">
            <a:extLst>
              <a:ext uri="{FF2B5EF4-FFF2-40B4-BE49-F238E27FC236}">
                <a16:creationId xmlns:a16="http://schemas.microsoft.com/office/drawing/2014/main" id="{D64A137A-E757-454D-987B-F86ECCEF030D}"/>
              </a:ext>
            </a:extLst>
          </p:cNvPr>
          <p:cNvSpPr/>
          <p:nvPr userDrawn="1"/>
        </p:nvSpPr>
        <p:spPr>
          <a:xfrm>
            <a:off x="1187383" y="5530253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長方形:角丸 119">
            <a:extLst>
              <a:ext uri="{FF2B5EF4-FFF2-40B4-BE49-F238E27FC236}">
                <a16:creationId xmlns:a16="http://schemas.microsoft.com/office/drawing/2014/main" id="{DE0FD36A-DB68-41DE-961F-FC14586D9833}"/>
              </a:ext>
            </a:extLst>
          </p:cNvPr>
          <p:cNvSpPr/>
          <p:nvPr userDrawn="1"/>
        </p:nvSpPr>
        <p:spPr>
          <a:xfrm>
            <a:off x="1188022" y="8356824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長方形:角を丸くする 121">
            <a:extLst>
              <a:ext uri="{FF2B5EF4-FFF2-40B4-BE49-F238E27FC236}">
                <a16:creationId xmlns:a16="http://schemas.microsoft.com/office/drawing/2014/main" id="{B729670E-CF9D-4175-90B7-F754210FBE70}"/>
              </a:ext>
            </a:extLst>
          </p:cNvPr>
          <p:cNvSpPr/>
          <p:nvPr userDrawn="1"/>
        </p:nvSpPr>
        <p:spPr>
          <a:xfrm>
            <a:off x="4805087" y="5535449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長方形:角を丸くする 123">
            <a:extLst>
              <a:ext uri="{FF2B5EF4-FFF2-40B4-BE49-F238E27FC236}">
                <a16:creationId xmlns:a16="http://schemas.microsoft.com/office/drawing/2014/main" id="{C8FDFB91-35C6-415F-82C9-B1371B66B35E}"/>
              </a:ext>
            </a:extLst>
          </p:cNvPr>
          <p:cNvSpPr/>
          <p:nvPr userDrawn="1"/>
        </p:nvSpPr>
        <p:spPr>
          <a:xfrm>
            <a:off x="4805726" y="8362020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長方形:角を丸くする 124">
            <a:extLst>
              <a:ext uri="{FF2B5EF4-FFF2-40B4-BE49-F238E27FC236}">
                <a16:creationId xmlns:a16="http://schemas.microsoft.com/office/drawing/2014/main" id="{178EFD02-D4D0-4854-8588-CBAB9332CDB6}"/>
              </a:ext>
            </a:extLst>
          </p:cNvPr>
          <p:cNvSpPr/>
          <p:nvPr userDrawn="1"/>
        </p:nvSpPr>
        <p:spPr>
          <a:xfrm>
            <a:off x="4800392" y="2638860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図プレースホルダー 120">
            <a:extLst>
              <a:ext uri="{FF2B5EF4-FFF2-40B4-BE49-F238E27FC236}">
                <a16:creationId xmlns:a16="http://schemas.microsoft.com/office/drawing/2014/main" id="{B90DC841-1DB1-4AED-ADAF-97815038256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62888" y="3083483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96" y="1093836"/>
            <a:ext cx="7878485" cy="1156236"/>
          </a:xfrm>
        </p:spPr>
        <p:txBody>
          <a:bodyPr rtlCol="0"/>
          <a:lstStyle>
            <a:lvl1pPr>
              <a:defRPr baseline="0">
                <a:solidFill>
                  <a:schemeClr val="bg2"/>
                </a:solidFill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ea typeface="Meiryo UI" panose="020B0604030504040204" pitchFamily="50" charset="-128"/>
              </a:defRPr>
            </a:lvl1pPr>
          </a:lstStyle>
          <a:p>
            <a:fld id="{E4BE8762-0289-4DAC-BCFF-8E30D985B468}" type="datetime1">
              <a:rPr lang="ja-JP" altLang="en-US" smtClean="0"/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eiryo UI" panose="020B0604030504040204" pitchFamily="50" charset="-128"/>
              </a:defRPr>
            </a:lvl1pPr>
          </a:lstStyle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/>
          </a:p>
        </p:txBody>
      </p:sp>
      <p:grpSp>
        <p:nvGrpSpPr>
          <p:cNvPr id="103" name="グループ 102">
            <a:extLst>
              <a:ext uri="{FF2B5EF4-FFF2-40B4-BE49-F238E27FC236}">
                <a16:creationId xmlns:a16="http://schemas.microsoft.com/office/drawing/2014/main" id="{EBC5A667-AF64-47D3-B738-0BD08F8F37AA}"/>
              </a:ext>
            </a:extLst>
          </p:cNvPr>
          <p:cNvGrpSpPr/>
          <p:nvPr/>
        </p:nvGrpSpPr>
        <p:grpSpPr>
          <a:xfrm>
            <a:off x="1543919" y="3062530"/>
            <a:ext cx="2431807" cy="789376"/>
            <a:chOff x="1124146" y="2756603"/>
            <a:chExt cx="2801018" cy="909223"/>
          </a:xfrm>
        </p:grpSpPr>
        <p:pic>
          <p:nvPicPr>
            <p:cNvPr id="104" name="グラフィック 103" descr="雪の結晶">
              <a:extLst>
                <a:ext uri="{FF2B5EF4-FFF2-40B4-BE49-F238E27FC236}">
                  <a16:creationId xmlns:a16="http://schemas.microsoft.com/office/drawing/2014/main" id="{9CB320F6-9D82-40CD-ACFD-6D1A3D3A7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05" name="グラフィック 104" descr="雪の結晶">
              <a:extLst>
                <a:ext uri="{FF2B5EF4-FFF2-40B4-BE49-F238E27FC236}">
                  <a16:creationId xmlns:a16="http://schemas.microsoft.com/office/drawing/2014/main" id="{0668221F-E496-4496-A80E-819790431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06" name="グラフィック 105" descr="雪の結晶">
              <a:extLst>
                <a:ext uri="{FF2B5EF4-FFF2-40B4-BE49-F238E27FC236}">
                  <a16:creationId xmlns:a16="http://schemas.microsoft.com/office/drawing/2014/main" id="{6C020702-93B7-453D-ABB1-578150CEC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07" name="グラフィック 106" descr="雪の結晶">
              <a:extLst>
                <a:ext uri="{FF2B5EF4-FFF2-40B4-BE49-F238E27FC236}">
                  <a16:creationId xmlns:a16="http://schemas.microsoft.com/office/drawing/2014/main" id="{37DE5575-786F-4D19-9F79-C2AA1ACEC24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08" name="グラフィック 107" descr="雪の結晶">
              <a:extLst>
                <a:ext uri="{FF2B5EF4-FFF2-40B4-BE49-F238E27FC236}">
                  <a16:creationId xmlns:a16="http://schemas.microsoft.com/office/drawing/2014/main" id="{1B259627-37F7-4869-AEDD-78B7BDA716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09" name="グループ 108">
              <a:extLst>
                <a:ext uri="{FF2B5EF4-FFF2-40B4-BE49-F238E27FC236}">
                  <a16:creationId xmlns:a16="http://schemas.microsoft.com/office/drawing/2014/main" id="{8A65F270-27A7-42FF-9766-F1B99D85555F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10" name="グラフィック 109" descr="雪の結晶">
                <a:extLst>
                  <a:ext uri="{FF2B5EF4-FFF2-40B4-BE49-F238E27FC236}">
                    <a16:creationId xmlns:a16="http://schemas.microsoft.com/office/drawing/2014/main" id="{A8D0F454-2F0F-45B5-8370-BD250B317E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11" name="グラフィック 110" descr="雪の結晶">
                <a:extLst>
                  <a:ext uri="{FF2B5EF4-FFF2-40B4-BE49-F238E27FC236}">
                    <a16:creationId xmlns:a16="http://schemas.microsoft.com/office/drawing/2014/main" id="{E5B55816-CB6C-4987-BF60-3E46EB4C1C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12" name="グラフィック 111" descr="雪の結晶">
                <a:extLst>
                  <a:ext uri="{FF2B5EF4-FFF2-40B4-BE49-F238E27FC236}">
                    <a16:creationId xmlns:a16="http://schemas.microsoft.com/office/drawing/2014/main" id="{E175F157-3E80-4EC4-A476-C9C8F22B0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13" name="グラフィック 112" descr="雪の結晶">
                <a:extLst>
                  <a:ext uri="{FF2B5EF4-FFF2-40B4-BE49-F238E27FC236}">
                    <a16:creationId xmlns:a16="http://schemas.microsoft.com/office/drawing/2014/main" id="{2C89FA9D-A3C3-4467-B3FD-2136132EDD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14" name="グラフィック 113" descr="雪の結晶">
                <a:extLst>
                  <a:ext uri="{FF2B5EF4-FFF2-40B4-BE49-F238E27FC236}">
                    <a16:creationId xmlns:a16="http://schemas.microsoft.com/office/drawing/2014/main" id="{24C1BEBA-915F-4973-A74F-5BAC4EEDBC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cxnSp>
        <p:nvCxnSpPr>
          <p:cNvPr id="119" name="直線​​コネクタ(S) 118">
            <a:extLst>
              <a:ext uri="{FF2B5EF4-FFF2-40B4-BE49-F238E27FC236}">
                <a16:creationId xmlns:a16="http://schemas.microsoft.com/office/drawing/2014/main" id="{416F505B-E0A7-4D18-9D4D-6D71D6E95070}"/>
              </a:ext>
            </a:extLst>
          </p:cNvPr>
          <p:cNvCxnSpPr>
            <a:cxnSpLocks/>
          </p:cNvCxnSpPr>
          <p:nvPr/>
        </p:nvCxnSpPr>
        <p:spPr>
          <a:xfrm>
            <a:off x="2454578" y="2251226"/>
            <a:ext cx="4225320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プレースホルダー 122">
            <a:extLst>
              <a:ext uri="{FF2B5EF4-FFF2-40B4-BE49-F238E27FC236}">
                <a16:creationId xmlns:a16="http://schemas.microsoft.com/office/drawing/2014/main" id="{85B7C6F5-26F5-4D12-9BC4-0A99F6EBE2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64221" y="3820176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/>
              <a:t>冬のパーティー</a:t>
            </a:r>
          </a:p>
        </p:txBody>
      </p:sp>
      <p:sp>
        <p:nvSpPr>
          <p:cNvPr id="127" name="テキスト プレースホルダー 126">
            <a:extLst>
              <a:ext uri="{FF2B5EF4-FFF2-40B4-BE49-F238E27FC236}">
                <a16:creationId xmlns:a16="http://schemas.microsoft.com/office/drawing/2014/main" id="{D6DE64D1-6666-46E0-BADF-091A053E24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16221" y="4302373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eiryo UI" panose="020B0604030504040204" pitchFamily="50" charset="-128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47" name="図プレースホルダー 120">
            <a:extLst>
              <a:ext uri="{FF2B5EF4-FFF2-40B4-BE49-F238E27FC236}">
                <a16:creationId xmlns:a16="http://schemas.microsoft.com/office/drawing/2014/main" id="{F5A3D78A-DA17-429D-A82B-2571F75E56C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2888" y="5911147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grpSp>
        <p:nvGrpSpPr>
          <p:cNvPr id="148" name="グループ 147">
            <a:extLst>
              <a:ext uri="{FF2B5EF4-FFF2-40B4-BE49-F238E27FC236}">
                <a16:creationId xmlns:a16="http://schemas.microsoft.com/office/drawing/2014/main" id="{7A38BCCC-5700-4D2C-9E8F-9D6C6E826A57}"/>
              </a:ext>
            </a:extLst>
          </p:cNvPr>
          <p:cNvGrpSpPr/>
          <p:nvPr userDrawn="1"/>
        </p:nvGrpSpPr>
        <p:grpSpPr>
          <a:xfrm>
            <a:off x="1543919" y="5890194"/>
            <a:ext cx="2431807" cy="789376"/>
            <a:chOff x="1124146" y="2756603"/>
            <a:chExt cx="2801018" cy="909223"/>
          </a:xfrm>
        </p:grpSpPr>
        <p:pic>
          <p:nvPicPr>
            <p:cNvPr id="149" name="グラフィック 148" descr="雪の結晶">
              <a:extLst>
                <a:ext uri="{FF2B5EF4-FFF2-40B4-BE49-F238E27FC236}">
                  <a16:creationId xmlns:a16="http://schemas.microsoft.com/office/drawing/2014/main" id="{18510A44-426C-45C4-BF2D-297921B63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50" name="グラフィック 149" descr="雪の結晶">
              <a:extLst>
                <a:ext uri="{FF2B5EF4-FFF2-40B4-BE49-F238E27FC236}">
                  <a16:creationId xmlns:a16="http://schemas.microsoft.com/office/drawing/2014/main" id="{C1F6BF25-9E35-4300-9328-931BA378E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51" name="グラフィック 150" descr="雪の結晶">
              <a:extLst>
                <a:ext uri="{FF2B5EF4-FFF2-40B4-BE49-F238E27FC236}">
                  <a16:creationId xmlns:a16="http://schemas.microsoft.com/office/drawing/2014/main" id="{FAD4DDE5-A530-43D9-9FF7-E13C7CAE1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52" name="グラフィック 151" descr="雪の結晶">
              <a:extLst>
                <a:ext uri="{FF2B5EF4-FFF2-40B4-BE49-F238E27FC236}">
                  <a16:creationId xmlns:a16="http://schemas.microsoft.com/office/drawing/2014/main" id="{19C85979-F00C-4C9E-A975-6C98DBB7F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53" name="グラフィック 152" descr="雪の結晶">
              <a:extLst>
                <a:ext uri="{FF2B5EF4-FFF2-40B4-BE49-F238E27FC236}">
                  <a16:creationId xmlns:a16="http://schemas.microsoft.com/office/drawing/2014/main" id="{F5E5F507-5673-4073-9CB8-701976881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54" name="グループ 153">
              <a:extLst>
                <a:ext uri="{FF2B5EF4-FFF2-40B4-BE49-F238E27FC236}">
                  <a16:creationId xmlns:a16="http://schemas.microsoft.com/office/drawing/2014/main" id="{809E46CF-0937-43E1-BC76-A915BB61FCE0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55" name="グラフィック 154" descr="雪の結晶">
                <a:extLst>
                  <a:ext uri="{FF2B5EF4-FFF2-40B4-BE49-F238E27FC236}">
                    <a16:creationId xmlns:a16="http://schemas.microsoft.com/office/drawing/2014/main" id="{996E9B57-D826-4EF7-A797-103E3A7F75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56" name="グラフィック 155" descr="雪の結晶">
                <a:extLst>
                  <a:ext uri="{FF2B5EF4-FFF2-40B4-BE49-F238E27FC236}">
                    <a16:creationId xmlns:a16="http://schemas.microsoft.com/office/drawing/2014/main" id="{030793F8-79D3-40E2-814F-0AEF82AFEF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57" name="グラフィック 156" descr="雪の結晶">
                <a:extLst>
                  <a:ext uri="{FF2B5EF4-FFF2-40B4-BE49-F238E27FC236}">
                    <a16:creationId xmlns:a16="http://schemas.microsoft.com/office/drawing/2014/main" id="{0E66E6D7-1A7E-4828-A8F2-724520E2F0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58" name="グラフィック 157" descr="雪の結晶">
                <a:extLst>
                  <a:ext uri="{FF2B5EF4-FFF2-40B4-BE49-F238E27FC236}">
                    <a16:creationId xmlns:a16="http://schemas.microsoft.com/office/drawing/2014/main" id="{50A11C17-F45A-4C17-9BF3-430BC3AEE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59" name="グラフィック 158" descr="雪の結晶">
                <a:extLst>
                  <a:ext uri="{FF2B5EF4-FFF2-40B4-BE49-F238E27FC236}">
                    <a16:creationId xmlns:a16="http://schemas.microsoft.com/office/drawing/2014/main" id="{A591D309-B75A-4726-A54E-41DA4CC62F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60" name="テキスト プレースホルダー 122">
            <a:extLst>
              <a:ext uri="{FF2B5EF4-FFF2-40B4-BE49-F238E27FC236}">
                <a16:creationId xmlns:a16="http://schemas.microsoft.com/office/drawing/2014/main" id="{7756FE53-DA82-4BAA-83CE-861B61CBC0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4221" y="6647840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/>
              <a:t>冬のパーティー</a:t>
            </a:r>
          </a:p>
        </p:txBody>
      </p:sp>
      <p:sp>
        <p:nvSpPr>
          <p:cNvPr id="161" name="テキスト プレースホルダー 126">
            <a:extLst>
              <a:ext uri="{FF2B5EF4-FFF2-40B4-BE49-F238E27FC236}">
                <a16:creationId xmlns:a16="http://schemas.microsoft.com/office/drawing/2014/main" id="{4A90BA55-1DC5-473C-8599-27C09A27D91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16221" y="7130037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eiryo UI" panose="020B0604030504040204" pitchFamily="50" charset="-128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81" name="図プレースホルダー 120">
            <a:extLst>
              <a:ext uri="{FF2B5EF4-FFF2-40B4-BE49-F238E27FC236}">
                <a16:creationId xmlns:a16="http://schemas.microsoft.com/office/drawing/2014/main" id="{7B989807-DD61-4772-B80D-8779D257F11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62888" y="8736624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grpSp>
        <p:nvGrpSpPr>
          <p:cNvPr id="182" name="グループ 181">
            <a:extLst>
              <a:ext uri="{FF2B5EF4-FFF2-40B4-BE49-F238E27FC236}">
                <a16:creationId xmlns:a16="http://schemas.microsoft.com/office/drawing/2014/main" id="{A6B332EB-707A-407E-B880-2E5F4904697A}"/>
              </a:ext>
            </a:extLst>
          </p:cNvPr>
          <p:cNvGrpSpPr/>
          <p:nvPr userDrawn="1"/>
        </p:nvGrpSpPr>
        <p:grpSpPr>
          <a:xfrm>
            <a:off x="1543919" y="8715671"/>
            <a:ext cx="2431807" cy="789376"/>
            <a:chOff x="1124146" y="2756603"/>
            <a:chExt cx="2801018" cy="909223"/>
          </a:xfrm>
        </p:grpSpPr>
        <p:pic>
          <p:nvPicPr>
            <p:cNvPr id="183" name="グラフィック 182" descr="雪の結晶">
              <a:extLst>
                <a:ext uri="{FF2B5EF4-FFF2-40B4-BE49-F238E27FC236}">
                  <a16:creationId xmlns:a16="http://schemas.microsoft.com/office/drawing/2014/main" id="{EEE272CE-3D22-411D-AFB2-7BA56B453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84" name="グラフィック 183" descr="雪の結晶">
              <a:extLst>
                <a:ext uri="{FF2B5EF4-FFF2-40B4-BE49-F238E27FC236}">
                  <a16:creationId xmlns:a16="http://schemas.microsoft.com/office/drawing/2014/main" id="{537623C7-CF3F-4440-8A64-9B2401DE6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85" name="グラフィック 184" descr="雪の結晶">
              <a:extLst>
                <a:ext uri="{FF2B5EF4-FFF2-40B4-BE49-F238E27FC236}">
                  <a16:creationId xmlns:a16="http://schemas.microsoft.com/office/drawing/2014/main" id="{465232B6-23F9-4544-89AA-E0567FDEB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86" name="グラフィック 185" descr="雪の結晶">
              <a:extLst>
                <a:ext uri="{FF2B5EF4-FFF2-40B4-BE49-F238E27FC236}">
                  <a16:creationId xmlns:a16="http://schemas.microsoft.com/office/drawing/2014/main" id="{4EEAD112-54ED-4CB6-960F-E602BAE5A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87" name="グラフィック 186" descr="雪の結晶">
              <a:extLst>
                <a:ext uri="{FF2B5EF4-FFF2-40B4-BE49-F238E27FC236}">
                  <a16:creationId xmlns:a16="http://schemas.microsoft.com/office/drawing/2014/main" id="{586AA282-A2CB-4CC0-AD7E-983E9A780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88" name="グループ 187">
              <a:extLst>
                <a:ext uri="{FF2B5EF4-FFF2-40B4-BE49-F238E27FC236}">
                  <a16:creationId xmlns:a16="http://schemas.microsoft.com/office/drawing/2014/main" id="{B8766F08-83F4-44F4-964F-619370F7EFDE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89" name="グラフィック 188" descr="雪の結晶">
                <a:extLst>
                  <a:ext uri="{FF2B5EF4-FFF2-40B4-BE49-F238E27FC236}">
                    <a16:creationId xmlns:a16="http://schemas.microsoft.com/office/drawing/2014/main" id="{3AA39FE4-4603-46DE-B5BA-D836498AEE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90" name="グラフィック 189" descr="雪の結晶">
                <a:extLst>
                  <a:ext uri="{FF2B5EF4-FFF2-40B4-BE49-F238E27FC236}">
                    <a16:creationId xmlns:a16="http://schemas.microsoft.com/office/drawing/2014/main" id="{45CD24E2-A6A5-40B1-A12A-DD7563B576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91" name="グラフィック 190" descr="雪の結晶">
                <a:extLst>
                  <a:ext uri="{FF2B5EF4-FFF2-40B4-BE49-F238E27FC236}">
                    <a16:creationId xmlns:a16="http://schemas.microsoft.com/office/drawing/2014/main" id="{E7B70CBD-B8B5-4420-AB62-ABF119032E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92" name="グラフィック 191" descr="雪の結晶">
                <a:extLst>
                  <a:ext uri="{FF2B5EF4-FFF2-40B4-BE49-F238E27FC236}">
                    <a16:creationId xmlns:a16="http://schemas.microsoft.com/office/drawing/2014/main" id="{64BD8DF1-7381-4C8C-BEC2-A843147965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93" name="グラフィック 192" descr="雪の結晶">
                <a:extLst>
                  <a:ext uri="{FF2B5EF4-FFF2-40B4-BE49-F238E27FC236}">
                    <a16:creationId xmlns:a16="http://schemas.microsoft.com/office/drawing/2014/main" id="{D4BD24F1-D561-44C4-ABD2-772B2C528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94" name="テキスト プレースホルダー 122">
            <a:extLst>
              <a:ext uri="{FF2B5EF4-FFF2-40B4-BE49-F238E27FC236}">
                <a16:creationId xmlns:a16="http://schemas.microsoft.com/office/drawing/2014/main" id="{ED699B75-FCB7-4B0E-B96D-3B42892FC37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64221" y="9473317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/>
              <a:t>冬のパーティー</a:t>
            </a:r>
          </a:p>
        </p:txBody>
      </p:sp>
      <p:sp>
        <p:nvSpPr>
          <p:cNvPr id="195" name="テキスト プレースホルダー 126">
            <a:extLst>
              <a:ext uri="{FF2B5EF4-FFF2-40B4-BE49-F238E27FC236}">
                <a16:creationId xmlns:a16="http://schemas.microsoft.com/office/drawing/2014/main" id="{A0247E53-062B-43B0-825F-5D18DE7E54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16221" y="9955514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eiryo UI" panose="020B0604030504040204" pitchFamily="50" charset="-128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98" name="図プレースホルダー 120">
            <a:extLst>
              <a:ext uri="{FF2B5EF4-FFF2-40B4-BE49-F238E27FC236}">
                <a16:creationId xmlns:a16="http://schemas.microsoft.com/office/drawing/2014/main" id="{583B0DE9-ECFC-4A9F-A728-2966DE035E4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005130" y="3083483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grpSp>
        <p:nvGrpSpPr>
          <p:cNvPr id="199" name="グループ 198">
            <a:extLst>
              <a:ext uri="{FF2B5EF4-FFF2-40B4-BE49-F238E27FC236}">
                <a16:creationId xmlns:a16="http://schemas.microsoft.com/office/drawing/2014/main" id="{572B6AE2-48E8-4B22-93C2-5CC0D0ABD11B}"/>
              </a:ext>
            </a:extLst>
          </p:cNvPr>
          <p:cNvGrpSpPr/>
          <p:nvPr userDrawn="1"/>
        </p:nvGrpSpPr>
        <p:grpSpPr>
          <a:xfrm>
            <a:off x="5186161" y="3062530"/>
            <a:ext cx="2431807" cy="789376"/>
            <a:chOff x="1124146" y="2756603"/>
            <a:chExt cx="2801018" cy="909223"/>
          </a:xfrm>
        </p:grpSpPr>
        <p:pic>
          <p:nvPicPr>
            <p:cNvPr id="200" name="グラフィック 199" descr="雪の結晶">
              <a:extLst>
                <a:ext uri="{FF2B5EF4-FFF2-40B4-BE49-F238E27FC236}">
                  <a16:creationId xmlns:a16="http://schemas.microsoft.com/office/drawing/2014/main" id="{1E29EF1B-D282-4505-BF9B-96A29A4B6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01" name="グラフィック 200" descr="雪の結晶">
              <a:extLst>
                <a:ext uri="{FF2B5EF4-FFF2-40B4-BE49-F238E27FC236}">
                  <a16:creationId xmlns:a16="http://schemas.microsoft.com/office/drawing/2014/main" id="{BACC94A0-8623-4FFD-AFA9-365EE05B1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02" name="グラフィック 201" descr="雪の結晶">
              <a:extLst>
                <a:ext uri="{FF2B5EF4-FFF2-40B4-BE49-F238E27FC236}">
                  <a16:creationId xmlns:a16="http://schemas.microsoft.com/office/drawing/2014/main" id="{13A4D0EB-8BFE-4630-9186-1A9E54690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03" name="グラフィック 202" descr="雪の結晶">
              <a:extLst>
                <a:ext uri="{FF2B5EF4-FFF2-40B4-BE49-F238E27FC236}">
                  <a16:creationId xmlns:a16="http://schemas.microsoft.com/office/drawing/2014/main" id="{5549DAE3-B306-4E92-99BC-F80333F4A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04" name="グラフィック 203" descr="雪の結晶">
              <a:extLst>
                <a:ext uri="{FF2B5EF4-FFF2-40B4-BE49-F238E27FC236}">
                  <a16:creationId xmlns:a16="http://schemas.microsoft.com/office/drawing/2014/main" id="{157E3BBB-E781-49E5-8398-3FDDD4ED2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05" name="グループ 204">
              <a:extLst>
                <a:ext uri="{FF2B5EF4-FFF2-40B4-BE49-F238E27FC236}">
                  <a16:creationId xmlns:a16="http://schemas.microsoft.com/office/drawing/2014/main" id="{4081896E-654E-460F-BC1A-BC7CCA5DE9B2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06" name="グラフィック 205" descr="雪の結晶">
                <a:extLst>
                  <a:ext uri="{FF2B5EF4-FFF2-40B4-BE49-F238E27FC236}">
                    <a16:creationId xmlns:a16="http://schemas.microsoft.com/office/drawing/2014/main" id="{F2C445B4-3218-4109-A93A-D15ABCB88F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07" name="グラフィック 206" descr="雪の結晶">
                <a:extLst>
                  <a:ext uri="{FF2B5EF4-FFF2-40B4-BE49-F238E27FC236}">
                    <a16:creationId xmlns:a16="http://schemas.microsoft.com/office/drawing/2014/main" id="{32698AF7-BBFD-4293-AB97-138AB8B677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08" name="グラフィック 207" descr="雪の結晶">
                <a:extLst>
                  <a:ext uri="{FF2B5EF4-FFF2-40B4-BE49-F238E27FC236}">
                    <a16:creationId xmlns:a16="http://schemas.microsoft.com/office/drawing/2014/main" id="{A77035E6-FC6C-4BBE-A435-4A46D86830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09" name="グラフィック 208" descr="雪の結晶">
                <a:extLst>
                  <a:ext uri="{FF2B5EF4-FFF2-40B4-BE49-F238E27FC236}">
                    <a16:creationId xmlns:a16="http://schemas.microsoft.com/office/drawing/2014/main" id="{D808F0DB-7CAD-4D82-B722-B6675C143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10" name="グラフィック 209" descr="雪の結晶">
                <a:extLst>
                  <a:ext uri="{FF2B5EF4-FFF2-40B4-BE49-F238E27FC236}">
                    <a16:creationId xmlns:a16="http://schemas.microsoft.com/office/drawing/2014/main" id="{271894A1-FBF4-40B2-9AD5-0B59778548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11" name="テキスト プレースホルダー 122">
            <a:extLst>
              <a:ext uri="{FF2B5EF4-FFF2-40B4-BE49-F238E27FC236}">
                <a16:creationId xmlns:a16="http://schemas.microsoft.com/office/drawing/2014/main" id="{1B1F2753-3C98-470A-925A-9BFA4349130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06463" y="3820176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/>
              <a:t>冬のパーティー</a:t>
            </a:r>
          </a:p>
        </p:txBody>
      </p:sp>
      <p:sp>
        <p:nvSpPr>
          <p:cNvPr id="212" name="テキスト プレースホルダー 126">
            <a:extLst>
              <a:ext uri="{FF2B5EF4-FFF2-40B4-BE49-F238E27FC236}">
                <a16:creationId xmlns:a16="http://schemas.microsoft.com/office/drawing/2014/main" id="{1326550B-1B25-45B4-AE81-FA5B98EC3D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8463" y="4302373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eiryo UI" panose="020B0604030504040204" pitchFamily="50" charset="-128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215" name="図プレースホルダー 120">
            <a:extLst>
              <a:ext uri="{FF2B5EF4-FFF2-40B4-BE49-F238E27FC236}">
                <a16:creationId xmlns:a16="http://schemas.microsoft.com/office/drawing/2014/main" id="{467D9425-720F-48A6-90C7-6E94C7430D3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005130" y="5911147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grpSp>
        <p:nvGrpSpPr>
          <p:cNvPr id="216" name="グループ 215">
            <a:extLst>
              <a:ext uri="{FF2B5EF4-FFF2-40B4-BE49-F238E27FC236}">
                <a16:creationId xmlns:a16="http://schemas.microsoft.com/office/drawing/2014/main" id="{620CDDB9-B996-4DE5-B7AE-4FF10C2AA92A}"/>
              </a:ext>
            </a:extLst>
          </p:cNvPr>
          <p:cNvGrpSpPr/>
          <p:nvPr userDrawn="1"/>
        </p:nvGrpSpPr>
        <p:grpSpPr>
          <a:xfrm>
            <a:off x="5186161" y="5890194"/>
            <a:ext cx="2431807" cy="789376"/>
            <a:chOff x="1124146" y="2756603"/>
            <a:chExt cx="2801018" cy="909223"/>
          </a:xfrm>
        </p:grpSpPr>
        <p:pic>
          <p:nvPicPr>
            <p:cNvPr id="217" name="グラフィック 216" descr="雪の結晶">
              <a:extLst>
                <a:ext uri="{FF2B5EF4-FFF2-40B4-BE49-F238E27FC236}">
                  <a16:creationId xmlns:a16="http://schemas.microsoft.com/office/drawing/2014/main" id="{7041D16C-1DAC-4793-9018-1BD659F66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18" name="グラフィック 217" descr="雪の結晶">
              <a:extLst>
                <a:ext uri="{FF2B5EF4-FFF2-40B4-BE49-F238E27FC236}">
                  <a16:creationId xmlns:a16="http://schemas.microsoft.com/office/drawing/2014/main" id="{FDD887A2-C6F1-453C-B295-1CA3DB0B2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19" name="グラフィック 218" descr="雪の結晶">
              <a:extLst>
                <a:ext uri="{FF2B5EF4-FFF2-40B4-BE49-F238E27FC236}">
                  <a16:creationId xmlns:a16="http://schemas.microsoft.com/office/drawing/2014/main" id="{A942FBA9-91B7-4020-A3B3-75A298F22F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20" name="グラフィック 219" descr="雪の結晶">
              <a:extLst>
                <a:ext uri="{FF2B5EF4-FFF2-40B4-BE49-F238E27FC236}">
                  <a16:creationId xmlns:a16="http://schemas.microsoft.com/office/drawing/2014/main" id="{69D193C4-E0A0-47E3-BFBE-41717E995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21" name="グラフィック 220" descr="雪の結晶">
              <a:extLst>
                <a:ext uri="{FF2B5EF4-FFF2-40B4-BE49-F238E27FC236}">
                  <a16:creationId xmlns:a16="http://schemas.microsoft.com/office/drawing/2014/main" id="{83D0AC3A-2109-456B-8651-FC2455C63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22" name="グループ 221">
              <a:extLst>
                <a:ext uri="{FF2B5EF4-FFF2-40B4-BE49-F238E27FC236}">
                  <a16:creationId xmlns:a16="http://schemas.microsoft.com/office/drawing/2014/main" id="{1E87687F-E7E4-401F-A1B4-1B0207CFC453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23" name="グラフィック 222" descr="雪の結晶">
                <a:extLst>
                  <a:ext uri="{FF2B5EF4-FFF2-40B4-BE49-F238E27FC236}">
                    <a16:creationId xmlns:a16="http://schemas.microsoft.com/office/drawing/2014/main" id="{1F356F6E-5553-4F29-B555-1125C8F7C4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24" name="グラフィック 223" descr="雪の結晶">
                <a:extLst>
                  <a:ext uri="{FF2B5EF4-FFF2-40B4-BE49-F238E27FC236}">
                    <a16:creationId xmlns:a16="http://schemas.microsoft.com/office/drawing/2014/main" id="{4162B5CA-BFDC-49B6-9551-422D69FB85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25" name="グラフィック 224" descr="雪の結晶">
                <a:extLst>
                  <a:ext uri="{FF2B5EF4-FFF2-40B4-BE49-F238E27FC236}">
                    <a16:creationId xmlns:a16="http://schemas.microsoft.com/office/drawing/2014/main" id="{3EF46BC7-CD56-4A57-91C4-476B24007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26" name="グラフィック 225" descr="雪の結晶">
                <a:extLst>
                  <a:ext uri="{FF2B5EF4-FFF2-40B4-BE49-F238E27FC236}">
                    <a16:creationId xmlns:a16="http://schemas.microsoft.com/office/drawing/2014/main" id="{631BCE39-E87C-466B-9422-C2FF2A7814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27" name="グラフィック 226" descr="雪の結晶">
                <a:extLst>
                  <a:ext uri="{FF2B5EF4-FFF2-40B4-BE49-F238E27FC236}">
                    <a16:creationId xmlns:a16="http://schemas.microsoft.com/office/drawing/2014/main" id="{27633ED3-38FB-439C-825E-5D8A91D755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28" name="テキスト プレースホルダー 122">
            <a:extLst>
              <a:ext uri="{FF2B5EF4-FFF2-40B4-BE49-F238E27FC236}">
                <a16:creationId xmlns:a16="http://schemas.microsoft.com/office/drawing/2014/main" id="{B6D78FCE-3B86-4E21-8732-8F8EF61CE7F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6463" y="6647840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/>
              <a:t>冬のパーティー</a:t>
            </a:r>
          </a:p>
        </p:txBody>
      </p:sp>
      <p:sp>
        <p:nvSpPr>
          <p:cNvPr id="229" name="テキスト プレースホルダー 126">
            <a:extLst>
              <a:ext uri="{FF2B5EF4-FFF2-40B4-BE49-F238E27FC236}">
                <a16:creationId xmlns:a16="http://schemas.microsoft.com/office/drawing/2014/main" id="{AC3F7A4B-541C-4313-90A2-CFBE7DECF89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58463" y="7130037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eiryo UI" panose="020B0604030504040204" pitchFamily="50" charset="-128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232" name="図プレースホルダー 120">
            <a:extLst>
              <a:ext uri="{FF2B5EF4-FFF2-40B4-BE49-F238E27FC236}">
                <a16:creationId xmlns:a16="http://schemas.microsoft.com/office/drawing/2014/main" id="{29C88D0A-00D6-48A9-A814-9360FF49B61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005130" y="8736624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grpSp>
        <p:nvGrpSpPr>
          <p:cNvPr id="233" name="グループ 232">
            <a:extLst>
              <a:ext uri="{FF2B5EF4-FFF2-40B4-BE49-F238E27FC236}">
                <a16:creationId xmlns:a16="http://schemas.microsoft.com/office/drawing/2014/main" id="{0D56ACB5-EC48-4F28-AD73-6EE78B865052}"/>
              </a:ext>
            </a:extLst>
          </p:cNvPr>
          <p:cNvGrpSpPr/>
          <p:nvPr userDrawn="1"/>
        </p:nvGrpSpPr>
        <p:grpSpPr>
          <a:xfrm>
            <a:off x="5186161" y="8715671"/>
            <a:ext cx="2431807" cy="789376"/>
            <a:chOff x="1124146" y="2756603"/>
            <a:chExt cx="2801018" cy="909223"/>
          </a:xfrm>
        </p:grpSpPr>
        <p:pic>
          <p:nvPicPr>
            <p:cNvPr id="234" name="グラフィック 233" descr="雪の結晶">
              <a:extLst>
                <a:ext uri="{FF2B5EF4-FFF2-40B4-BE49-F238E27FC236}">
                  <a16:creationId xmlns:a16="http://schemas.microsoft.com/office/drawing/2014/main" id="{C0B7415C-3BDC-4F94-A5A5-121AB3EA1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35" name="グラフィック 234" descr="雪の結晶">
              <a:extLst>
                <a:ext uri="{FF2B5EF4-FFF2-40B4-BE49-F238E27FC236}">
                  <a16:creationId xmlns:a16="http://schemas.microsoft.com/office/drawing/2014/main" id="{406E83DE-6FF6-4327-A2A5-0713FD5AD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36" name="グラフィック 235" descr="雪の結晶">
              <a:extLst>
                <a:ext uri="{FF2B5EF4-FFF2-40B4-BE49-F238E27FC236}">
                  <a16:creationId xmlns:a16="http://schemas.microsoft.com/office/drawing/2014/main" id="{F8BA8ECF-CFC6-4C11-A0BD-6C3F1A608D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37" name="グラフィック 236" descr="雪の結晶">
              <a:extLst>
                <a:ext uri="{FF2B5EF4-FFF2-40B4-BE49-F238E27FC236}">
                  <a16:creationId xmlns:a16="http://schemas.microsoft.com/office/drawing/2014/main" id="{03AD4EA5-3724-4F53-BB43-9980759D876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38" name="グラフィック 237" descr="雪の結晶">
              <a:extLst>
                <a:ext uri="{FF2B5EF4-FFF2-40B4-BE49-F238E27FC236}">
                  <a16:creationId xmlns:a16="http://schemas.microsoft.com/office/drawing/2014/main" id="{83142949-CA11-4724-A08A-1EA88FB92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39" name="グループ 238">
              <a:extLst>
                <a:ext uri="{FF2B5EF4-FFF2-40B4-BE49-F238E27FC236}">
                  <a16:creationId xmlns:a16="http://schemas.microsoft.com/office/drawing/2014/main" id="{84E29A0A-8C97-44C7-8FD2-A3CD450355AF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40" name="グラフィック 239" descr="雪の結晶">
                <a:extLst>
                  <a:ext uri="{FF2B5EF4-FFF2-40B4-BE49-F238E27FC236}">
                    <a16:creationId xmlns:a16="http://schemas.microsoft.com/office/drawing/2014/main" id="{CF1A0F56-3D05-4F0A-A704-4AE41020B6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41" name="グラフィック 240" descr="雪の結晶">
                <a:extLst>
                  <a:ext uri="{FF2B5EF4-FFF2-40B4-BE49-F238E27FC236}">
                    <a16:creationId xmlns:a16="http://schemas.microsoft.com/office/drawing/2014/main" id="{FDF697A1-4ECC-4807-9B5C-642DA4CB7E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42" name="グラフィック 241" descr="雪の結晶">
                <a:extLst>
                  <a:ext uri="{FF2B5EF4-FFF2-40B4-BE49-F238E27FC236}">
                    <a16:creationId xmlns:a16="http://schemas.microsoft.com/office/drawing/2014/main" id="{5D71C66F-4B16-4939-B685-6EEC802EC8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43" name="グラフィック 242" descr="雪の結晶">
                <a:extLst>
                  <a:ext uri="{FF2B5EF4-FFF2-40B4-BE49-F238E27FC236}">
                    <a16:creationId xmlns:a16="http://schemas.microsoft.com/office/drawing/2014/main" id="{EF18D8DC-35A7-43CC-B3D8-3EAAE3EC18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44" name="グラフィック 243" descr="雪の結晶">
                <a:extLst>
                  <a:ext uri="{FF2B5EF4-FFF2-40B4-BE49-F238E27FC236}">
                    <a16:creationId xmlns:a16="http://schemas.microsoft.com/office/drawing/2014/main" id="{7FB24B03-3D7C-4943-B3F6-962AB47380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45" name="テキスト プレースホルダー 122">
            <a:extLst>
              <a:ext uri="{FF2B5EF4-FFF2-40B4-BE49-F238E27FC236}">
                <a16:creationId xmlns:a16="http://schemas.microsoft.com/office/drawing/2014/main" id="{F4D3584E-DB34-41ED-B6DB-948379400DC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06463" y="9473317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/>
              <a:t>冬のパーティー</a:t>
            </a:r>
          </a:p>
        </p:txBody>
      </p:sp>
      <p:sp>
        <p:nvSpPr>
          <p:cNvPr id="246" name="テキスト プレースホルダー 126">
            <a:extLst>
              <a:ext uri="{FF2B5EF4-FFF2-40B4-BE49-F238E27FC236}">
                <a16:creationId xmlns:a16="http://schemas.microsoft.com/office/drawing/2014/main" id="{9CF1DD86-D86F-4A3A-B1E7-5E9FA0DE098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358463" y="9955514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eiryo UI" panose="020B0604030504040204" pitchFamily="50" charset="-128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grpSp>
        <p:nvGrpSpPr>
          <p:cNvPr id="115" name="グループ 114">
            <a:extLst>
              <a:ext uri="{FF2B5EF4-FFF2-40B4-BE49-F238E27FC236}">
                <a16:creationId xmlns:a16="http://schemas.microsoft.com/office/drawing/2014/main" id="{5CF164BF-3AF3-45E9-BE1C-6B7763FB5134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116" name="直線​​コネクタ(S) 115">
              <a:extLst>
                <a:ext uri="{FF2B5EF4-FFF2-40B4-BE49-F238E27FC236}">
                  <a16:creationId xmlns:a16="http://schemas.microsoft.com/office/drawing/2014/main" id="{54D5101E-9BAB-4E87-BDF7-CF51EC01E24B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​​コネクタ(S) 125">
              <a:extLst>
                <a:ext uri="{FF2B5EF4-FFF2-40B4-BE49-F238E27FC236}">
                  <a16:creationId xmlns:a16="http://schemas.microsoft.com/office/drawing/2014/main" id="{2F85EBEA-27BE-48C2-884E-181577456F97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539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5928" y="1"/>
            <a:ext cx="9411945" cy="12179302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39413" y="3018345"/>
            <a:ext cx="3283129" cy="616321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798" y="4173291"/>
            <a:ext cx="3108806" cy="437757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087" y="1426399"/>
            <a:ext cx="4087148" cy="932116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25908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45210" cy="12170843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0973" y="2058124"/>
            <a:ext cx="4313186" cy="8058825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65" y="3603047"/>
            <a:ext cx="4158616" cy="3076745"/>
          </a:xfrm>
        </p:spPr>
        <p:txBody>
          <a:bodyPr bIns="0" anchor="b">
            <a:normAutofit/>
          </a:bodyPr>
          <a:lstStyle>
            <a:lvl1pPr algn="ctr">
              <a:defRPr sz="3596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565" y="6825484"/>
            <a:ext cx="4158616" cy="2532643"/>
          </a:xfrm>
        </p:spPr>
        <p:txBody>
          <a:bodyPr tIns="0">
            <a:normAutofit/>
          </a:bodyPr>
          <a:lstStyle>
            <a:lvl1pPr marL="0" indent="0" algn="ctr">
              <a:buNone/>
              <a:defRPr sz="1598">
                <a:solidFill>
                  <a:srgbClr val="FFFEFF"/>
                </a:solidFill>
              </a:defRPr>
            </a:lvl1pPr>
            <a:lvl2pPr marL="342557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114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7671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4pPr>
            <a:lvl5pPr marL="1370228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5pPr>
            <a:lvl6pPr marL="1712786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6pPr>
            <a:lvl7pPr marL="2055343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7pPr>
            <a:lvl8pPr marL="2397900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8pPr>
            <a:lvl9pPr marL="2740457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>
            <a:lvl1pPr algn="ctr">
              <a:defRPr/>
            </a:lvl1pPr>
          </a:lstStyle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841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91385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5928" y="1"/>
            <a:ext cx="9411945" cy="12179302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39413" y="3018345"/>
            <a:ext cx="3283129" cy="616321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202" y="4182426"/>
            <a:ext cx="3118911" cy="436843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8407" y="1427896"/>
            <a:ext cx="4087412" cy="43676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5679" y="6366879"/>
            <a:ext cx="4090139" cy="43876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841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157408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5928" y="1"/>
            <a:ext cx="9411945" cy="12179302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39413" y="3018345"/>
            <a:ext cx="3283129" cy="616321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202" y="4183811"/>
            <a:ext cx="3118911" cy="4367052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1710" y="1424648"/>
            <a:ext cx="3801159" cy="121793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798" b="0" cap="all" baseline="0">
                <a:solidFill>
                  <a:schemeClr val="accent1"/>
                </a:solidFill>
              </a:defRPr>
            </a:lvl1pPr>
            <a:lvl2pPr marL="342557" indent="0">
              <a:buNone/>
              <a:defRPr sz="1499" b="1"/>
            </a:lvl2pPr>
            <a:lvl3pPr marL="685114" indent="0">
              <a:buNone/>
              <a:defRPr sz="1349" b="1"/>
            </a:lvl3pPr>
            <a:lvl4pPr marL="1027671" indent="0">
              <a:buNone/>
              <a:defRPr sz="1199" b="1"/>
            </a:lvl4pPr>
            <a:lvl5pPr marL="1370228" indent="0">
              <a:buNone/>
              <a:defRPr sz="1199" b="1"/>
            </a:lvl5pPr>
            <a:lvl6pPr marL="1712786" indent="0">
              <a:buNone/>
              <a:defRPr sz="1199" b="1"/>
            </a:lvl6pPr>
            <a:lvl7pPr marL="2055343" indent="0">
              <a:buNone/>
              <a:defRPr sz="1199" b="1"/>
            </a:lvl7pPr>
            <a:lvl8pPr marL="2397900" indent="0">
              <a:buNone/>
              <a:defRPr sz="1199" b="1"/>
            </a:lvl8pPr>
            <a:lvl9pPr marL="2740457" indent="0">
              <a:buNone/>
              <a:defRPr sz="119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1733" y="2642576"/>
            <a:ext cx="3800711" cy="31529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0120" y="6367614"/>
            <a:ext cx="3815696" cy="121793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798" b="0" cap="all" baseline="0">
                <a:solidFill>
                  <a:schemeClr val="accent1"/>
                </a:solidFill>
              </a:defRPr>
            </a:lvl1pPr>
            <a:lvl2pPr marL="342557" indent="0">
              <a:buNone/>
              <a:defRPr sz="1499" b="1"/>
            </a:lvl2pPr>
            <a:lvl3pPr marL="685114" indent="0">
              <a:buNone/>
              <a:defRPr sz="1349" b="1"/>
            </a:lvl3pPr>
            <a:lvl4pPr marL="1027671" indent="0">
              <a:buNone/>
              <a:defRPr sz="1199" b="1"/>
            </a:lvl4pPr>
            <a:lvl5pPr marL="1370228" indent="0">
              <a:buNone/>
              <a:defRPr sz="1199" b="1"/>
            </a:lvl5pPr>
            <a:lvl6pPr marL="1712786" indent="0">
              <a:buNone/>
              <a:defRPr sz="1199" b="1"/>
            </a:lvl6pPr>
            <a:lvl7pPr marL="2055343" indent="0">
              <a:buNone/>
              <a:defRPr sz="1199" b="1"/>
            </a:lvl7pPr>
            <a:lvl8pPr marL="2397900" indent="0">
              <a:buNone/>
              <a:defRPr sz="1199" b="1"/>
            </a:lvl8pPr>
            <a:lvl9pPr marL="2740457" indent="0">
              <a:buNone/>
              <a:defRPr sz="119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0120" y="7583793"/>
            <a:ext cx="3815696" cy="31707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841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598985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5928" y="1"/>
            <a:ext cx="9411945" cy="12179302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39413" y="3018345"/>
            <a:ext cx="3283129" cy="616321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799" y="4173291"/>
            <a:ext cx="3108805" cy="437757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02708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9413" y="11058805"/>
            <a:ext cx="7846514" cy="568367"/>
          </a:xfrm>
        </p:spPr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0841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01596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5928" y="1"/>
            <a:ext cx="9411945" cy="12179302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39413" y="3018345"/>
            <a:ext cx="3283129" cy="616321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799" y="4173292"/>
            <a:ext cx="3108805" cy="2176218"/>
          </a:xfrm>
        </p:spPr>
        <p:txBody>
          <a:bodyPr bIns="0" anchor="b">
            <a:noAutofit/>
          </a:bodyPr>
          <a:lstStyle>
            <a:lvl1pPr algn="ctr">
              <a:defRPr sz="2797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087" y="1423210"/>
            <a:ext cx="4091377" cy="932271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799" y="6349510"/>
            <a:ext cx="3108805" cy="2201353"/>
          </a:xfrm>
        </p:spPr>
        <p:txBody>
          <a:bodyPr>
            <a:normAutofit/>
          </a:bodyPr>
          <a:lstStyle>
            <a:lvl1pPr marL="0" indent="0" algn="ctr">
              <a:buNone/>
              <a:defRPr sz="1399">
                <a:solidFill>
                  <a:srgbClr val="FFFEFF"/>
                </a:solidFill>
              </a:defRPr>
            </a:lvl1pPr>
            <a:lvl2pPr marL="342557" indent="0">
              <a:buNone/>
              <a:defRPr sz="1049"/>
            </a:lvl2pPr>
            <a:lvl3pPr marL="685114" indent="0">
              <a:buNone/>
              <a:defRPr sz="899"/>
            </a:lvl3pPr>
            <a:lvl4pPr marL="1027671" indent="0">
              <a:buNone/>
              <a:defRPr sz="749"/>
            </a:lvl4pPr>
            <a:lvl5pPr marL="1370228" indent="0">
              <a:buNone/>
              <a:defRPr sz="749"/>
            </a:lvl5pPr>
            <a:lvl6pPr marL="1712786" indent="0">
              <a:buNone/>
              <a:defRPr sz="749"/>
            </a:lvl6pPr>
            <a:lvl7pPr marL="2055343" indent="0">
              <a:buNone/>
              <a:defRPr sz="749"/>
            </a:lvl7pPr>
            <a:lvl8pPr marL="2397900" indent="0">
              <a:buNone/>
              <a:defRPr sz="749"/>
            </a:lvl8pPr>
            <a:lvl9pPr marL="2740457" indent="0">
              <a:buNone/>
              <a:defRPr sz="74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85615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45210" cy="12170843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3792" y="3016112"/>
            <a:ext cx="4353213" cy="6163209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8786" y="0"/>
            <a:ext cx="3485689" cy="121793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398"/>
            </a:lvl1pPr>
            <a:lvl2pPr marL="342557" indent="0">
              <a:buNone/>
              <a:defRPr sz="2098"/>
            </a:lvl2pPr>
            <a:lvl3pPr marL="685114" indent="0">
              <a:buNone/>
              <a:defRPr sz="1798"/>
            </a:lvl3pPr>
            <a:lvl4pPr marL="1027671" indent="0">
              <a:buNone/>
              <a:defRPr sz="1499"/>
            </a:lvl4pPr>
            <a:lvl5pPr marL="1370228" indent="0">
              <a:buNone/>
              <a:defRPr sz="1499"/>
            </a:lvl5pPr>
            <a:lvl6pPr marL="1712786" indent="0">
              <a:buNone/>
              <a:defRPr sz="1499"/>
            </a:lvl6pPr>
            <a:lvl7pPr marL="2055343" indent="0">
              <a:buNone/>
              <a:defRPr sz="1499"/>
            </a:lvl7pPr>
            <a:lvl8pPr marL="2397900" indent="0">
              <a:buNone/>
              <a:defRPr sz="1499"/>
            </a:lvl8pPr>
            <a:lvl9pPr marL="2740457" indent="0">
              <a:buNone/>
              <a:defRPr sz="14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31" y="4149278"/>
            <a:ext cx="4193293" cy="2247504"/>
          </a:xfrm>
        </p:spPr>
        <p:txBody>
          <a:bodyPr bIns="0" anchor="b">
            <a:normAutofit/>
          </a:bodyPr>
          <a:lstStyle>
            <a:lvl1pPr>
              <a:defRPr sz="3197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561" y="6396781"/>
            <a:ext cx="4194880" cy="2156924"/>
          </a:xfrm>
        </p:spPr>
        <p:txBody>
          <a:bodyPr>
            <a:normAutofit/>
          </a:bodyPr>
          <a:lstStyle>
            <a:lvl1pPr marL="0" indent="0" algn="ctr">
              <a:buNone/>
              <a:defRPr sz="1399">
                <a:solidFill>
                  <a:srgbClr val="FFFEFF"/>
                </a:solidFill>
              </a:defRPr>
            </a:lvl1pPr>
            <a:lvl2pPr marL="342557" indent="0">
              <a:buNone/>
              <a:defRPr sz="1049"/>
            </a:lvl2pPr>
            <a:lvl3pPr marL="685114" indent="0">
              <a:buNone/>
              <a:defRPr sz="899"/>
            </a:lvl3pPr>
            <a:lvl4pPr marL="1027671" indent="0">
              <a:buNone/>
              <a:defRPr sz="749"/>
            </a:lvl4pPr>
            <a:lvl5pPr marL="1370228" indent="0">
              <a:buNone/>
              <a:defRPr sz="749"/>
            </a:lvl5pPr>
            <a:lvl6pPr marL="1712786" indent="0">
              <a:buNone/>
              <a:defRPr sz="749"/>
            </a:lvl6pPr>
            <a:lvl7pPr marL="2055343" indent="0">
              <a:buNone/>
              <a:defRPr sz="749"/>
            </a:lvl7pPr>
            <a:lvl8pPr marL="2397900" indent="0">
              <a:buNone/>
              <a:defRPr sz="749"/>
            </a:lvl8pPr>
            <a:lvl9pPr marL="2740457" indent="0">
              <a:buNone/>
              <a:defRPr sz="74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9413" y="568368"/>
            <a:ext cx="2740343" cy="568367"/>
          </a:xfrm>
        </p:spPr>
        <p:txBody>
          <a:bodyPr/>
          <a:lstStyle/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9414" y="11058805"/>
            <a:ext cx="4354101" cy="568367"/>
          </a:xfrm>
        </p:spPr>
        <p:txBody>
          <a:bodyPr/>
          <a:lstStyle/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0968" y="568368"/>
            <a:ext cx="685086" cy="568367"/>
          </a:xfrm>
        </p:spPr>
        <p:txBody>
          <a:bodyPr/>
          <a:lstStyle/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8053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C285"/>
          </a:fgClr>
          <a:bgClr>
            <a:srgbClr val="FFC28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4799" y="4173293"/>
            <a:ext cx="3108805" cy="437757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1088" y="1411362"/>
            <a:ext cx="4074840" cy="933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9413" y="568368"/>
            <a:ext cx="2740343" cy="568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97F1C-C402-4B2D-8044-5372D39197BF}" type="datetime1">
              <a:rPr lang="ja-JP" altLang="en-US" smtClean="0">
                <a:ea typeface="Meiryo UI" panose="020B0604030504040204" pitchFamily="50" charset="-128"/>
              </a:rPr>
              <a:t>2025/8/18</a:t>
            </a:fld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9413" y="11058805"/>
            <a:ext cx="7846514" cy="568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841" y="568368"/>
            <a:ext cx="685086" cy="568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9FC2-CB03-4217-8F18-6E845CE0B1A8}" type="slidenum">
              <a:rPr lang="en-US" altLang="ja-JP" smtClean="0"/>
              <a:pPr/>
              <a:t>‹#›</a:t>
            </a:fld>
            <a:endParaRPr lang="ja-JP" altLang="en-US">
              <a:ea typeface="Meiryo UI" panose="020B0604030504040204" pitchFamily="50" charset="-128"/>
            </a:endParaRP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CB1AAAD4-9ABE-B961-7C25-443F711A5DD5}"/>
              </a:ext>
            </a:extLst>
          </p:cNvPr>
          <p:cNvSpPr/>
          <p:nvPr userDrawn="1"/>
        </p:nvSpPr>
        <p:spPr>
          <a:xfrm>
            <a:off x="1" y="0"/>
            <a:ext cx="9134475" cy="12179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長方形 41">
            <a:extLst>
              <a:ext uri="{FF2B5EF4-FFF2-40B4-BE49-F238E27FC236}">
                <a16:creationId xmlns:a16="http://schemas.microsoft.com/office/drawing/2014/main" id="{B52A6819-9BFD-8092-0F59-77896FE2EB60}"/>
              </a:ext>
            </a:extLst>
          </p:cNvPr>
          <p:cNvSpPr/>
          <p:nvPr userDrawn="1"/>
        </p:nvSpPr>
        <p:spPr>
          <a:xfrm>
            <a:off x="681625" y="665860"/>
            <a:ext cx="7771224" cy="10836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2162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 43">
            <a:extLst>
              <a:ext uri="{FF2B5EF4-FFF2-40B4-BE49-F238E27FC236}">
                <a16:creationId xmlns:a16="http://schemas.microsoft.com/office/drawing/2014/main" id="{76890243-0C6E-7B0C-30B7-2F27435D37A2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10" name="直線​​コネクタ(S) 44">
              <a:extLst>
                <a:ext uri="{FF2B5EF4-FFF2-40B4-BE49-F238E27FC236}">
                  <a16:creationId xmlns:a16="http://schemas.microsoft.com/office/drawing/2014/main" id="{9F18AB6B-086C-A332-F0A5-84492B1F66B9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(S) 45">
              <a:extLst>
                <a:ext uri="{FF2B5EF4-FFF2-40B4-BE49-F238E27FC236}">
                  <a16:creationId xmlns:a16="http://schemas.microsoft.com/office/drawing/2014/main" id="{D82F9936-CF4B-9AD2-89CB-39CD06E23E70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33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3660" r:id="rId13"/>
  </p:sldLayoutIdLst>
  <p:hf hdr="0" ftr="0" dt="0"/>
  <p:txStyles>
    <p:titleStyle>
      <a:lvl1pPr algn="ctr" defTabSz="685114" rtl="0" eaLnBrk="1" latinLnBrk="0" hangingPunct="1">
        <a:lnSpc>
          <a:spcPct val="85000"/>
        </a:lnSpc>
        <a:spcBef>
          <a:spcPct val="0"/>
        </a:spcBef>
        <a:buNone/>
        <a:defRPr kumimoji="1" sz="3197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279" indent="-171279" algn="l" defTabSz="685114" rtl="0" eaLnBrk="1" latinLnBrk="0" hangingPunct="1">
        <a:lnSpc>
          <a:spcPct val="120000"/>
        </a:lnSpc>
        <a:spcBef>
          <a:spcPts val="749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598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3836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399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6393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199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98950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199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1507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199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4064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899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6621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899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69178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899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1735" indent="-171279" algn="l" defTabSz="685114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899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557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114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671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0228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786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5343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7900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0457" algn="l" defTabSz="685114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70F9A45-A44F-4538-910C-B894BE8E492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6018" y="11534250"/>
            <a:ext cx="7179358" cy="608013"/>
          </a:xfrm>
        </p:spPr>
        <p:txBody>
          <a:bodyPr rtlCol="0"/>
          <a:lstStyle/>
          <a:p>
            <a:pPr marL="0" indent="0" rtl="0">
              <a:buNone/>
            </a:pPr>
            <a:r>
              <a:rPr lang="en-US" altLang="ja-JP" sz="2000" dirty="0">
                <a:solidFill>
                  <a:schemeClr val="tx1"/>
                </a:solidFill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solidFill>
                  <a:schemeClr val="tx1"/>
                </a:solidFill>
                <a:ea typeface="Meiryo UI" panose="020B0604030504040204" pitchFamily="50" charset="-128"/>
              </a:rPr>
              <a:t>問合せ先</a:t>
            </a:r>
            <a:r>
              <a:rPr lang="en-US" altLang="ja-JP" sz="2000" dirty="0">
                <a:solidFill>
                  <a:schemeClr val="tx1"/>
                </a:solidFill>
                <a:ea typeface="Meiryo UI" panose="020B0604030504040204" pitchFamily="50" charset="-128"/>
              </a:rPr>
              <a:t>】</a:t>
            </a:r>
            <a:r>
              <a:rPr lang="ja-JP" altLang="en-US" sz="2400" dirty="0">
                <a:solidFill>
                  <a:schemeClr val="tx1"/>
                </a:solidFill>
                <a:ea typeface="Meiryo UI" panose="020B0604030504040204" pitchFamily="50" charset="-128"/>
              </a:rPr>
              <a:t>グリーンランドみずほ　℡</a:t>
            </a:r>
            <a:r>
              <a:rPr lang="en-US" altLang="ja-JP" sz="2400" dirty="0">
                <a:solidFill>
                  <a:schemeClr val="tx1"/>
                </a:solidFill>
                <a:ea typeface="Meiryo UI" panose="020B0604030504040204" pitchFamily="50" charset="-128"/>
              </a:rPr>
              <a:t>0771-86-1512</a:t>
            </a:r>
            <a:endParaRPr lang="ja-JP" altLang="en-US" sz="2400" dirty="0">
              <a:solidFill>
                <a:schemeClr val="tx1"/>
              </a:solidFill>
              <a:ea typeface="Meiryo UI" panose="020B0604030504040204" pitchFamily="50" charset="-128"/>
            </a:endParaRP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AE1FD73E-ABBA-49DA-A15A-93FBFB663C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124" y="10394222"/>
            <a:ext cx="7783513" cy="1112160"/>
          </a:xfrm>
          <a:solidFill>
            <a:srgbClr val="FFFFCC"/>
          </a:solidFill>
        </p:spPr>
        <p:txBody>
          <a:bodyPr rtlCol="0"/>
          <a:lstStyle/>
          <a:p>
            <a:pPr rtl="0"/>
            <a:endParaRPr lang="en-US" altLang="ja-JP" sz="4000" dirty="0">
              <a:solidFill>
                <a:srgbClr val="0070C0"/>
              </a:solidFill>
              <a:ea typeface="Meiryo UI" panose="020B0604030504040204" pitchFamily="50" charset="-128"/>
            </a:endParaRPr>
          </a:p>
          <a:p>
            <a:pPr algn="l" rtl="0"/>
            <a:r>
              <a:rPr lang="ja-JP" altLang="en-US" sz="4000" dirty="0">
                <a:solidFill>
                  <a:srgbClr val="00B050"/>
                </a:solidFill>
                <a:ea typeface="Meiryo UI" panose="020B0604030504040204" pitchFamily="50" charset="-128"/>
              </a:rPr>
              <a:t>　 </a:t>
            </a:r>
            <a:r>
              <a:rPr lang="ja-JP" altLang="en-US" sz="4000" dirty="0">
                <a:solidFill>
                  <a:srgbClr val="C00000"/>
                </a:solidFill>
                <a:ea typeface="Meiryo UI" panose="020B0604030504040204" pitchFamily="50" charset="-128"/>
              </a:rPr>
              <a:t>グリーンランドみずほ　体育館</a:t>
            </a:r>
            <a:endParaRPr lang="en-US" altLang="ja-JP" sz="4000" dirty="0">
              <a:solidFill>
                <a:srgbClr val="C00000"/>
              </a:solidFill>
              <a:ea typeface="Meiryo UI" panose="020B0604030504040204" pitchFamily="50" charset="-128"/>
            </a:endParaRPr>
          </a:p>
          <a:p>
            <a:pPr rtl="0"/>
            <a:endParaRPr lang="ja-JP" altLang="en-US" sz="4000" dirty="0">
              <a:solidFill>
                <a:srgbClr val="0070C0"/>
              </a:solidFill>
              <a:ea typeface="Meiryo UI" panose="020B0604030504040204" pitchFamily="50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E8932C90-F219-4FFD-BD4B-14BB7F494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37" y="2570747"/>
            <a:ext cx="7768800" cy="1154115"/>
          </a:xfrm>
          <a:solidFill>
            <a:schemeClr val="accent1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rtl="0"/>
            <a:r>
              <a:rPr lang="ja-JP" altLang="en-US" sz="4800" dirty="0">
                <a:ea typeface="Meiryo UI" panose="020B0604030504040204" pitchFamily="50" charset="-128"/>
              </a:rPr>
              <a:t>卓球・</a:t>
            </a:r>
            <a:r>
              <a:rPr lang="ja-JP" altLang="en-US" sz="4800" dirty="0"/>
              <a:t>バドミントンを楽しむ</a:t>
            </a:r>
            <a:r>
              <a:rPr lang="ja-JP" altLang="en-US" sz="4800" dirty="0"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AD1CE38-3E26-48B6-BBFA-CCE8CA7D419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66311" y="427066"/>
            <a:ext cx="6129338" cy="930275"/>
          </a:xfrm>
        </p:spPr>
        <p:txBody>
          <a:bodyPr rtlCol="0">
            <a:normAutofit fontScale="25000" lnSpcReduction="20000"/>
            <a:scene3d>
              <a:camera prst="perspectiveHeroicExtremeRightFacing"/>
              <a:lightRig rig="threePt" dir="t"/>
            </a:scene3d>
          </a:bodyPr>
          <a:lstStyle/>
          <a:p>
            <a:pPr marL="0" indent="0" rtl="0">
              <a:buNone/>
            </a:pPr>
            <a:r>
              <a:rPr lang="ja-JP" altLang="en-US" sz="19200" dirty="0">
                <a:solidFill>
                  <a:srgbClr val="FF3300"/>
                </a:solidFill>
                <a:ea typeface="Meiryo UI" panose="020B0604030504040204" pitchFamily="50" charset="-128"/>
              </a:rPr>
              <a:t>スポーツの秋ですよ～</a:t>
            </a:r>
            <a:endParaRPr lang="en-US" altLang="ja-JP" sz="19200" dirty="0">
              <a:solidFill>
                <a:srgbClr val="FF3300"/>
              </a:solidFill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5400" dirty="0">
                <a:solidFill>
                  <a:schemeClr val="accent2">
                    <a:lumMod val="75000"/>
                  </a:schemeClr>
                </a:solidFill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53274000-C3C3-4093-A98A-B4842A2CB3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37400" y="8099138"/>
            <a:ext cx="2829282" cy="1036212"/>
          </a:xfrm>
        </p:spPr>
        <p:txBody>
          <a:bodyPr rtlCol="0"/>
          <a:lstStyle/>
          <a:p>
            <a:pPr rtl="0"/>
            <a:r>
              <a:rPr lang="ja-JP" altLang="en-US" sz="2000" dirty="0">
                <a:solidFill>
                  <a:schemeClr val="bg1"/>
                </a:solidFill>
                <a:ea typeface="Meiryo UI" panose="020B0604030504040204" pitchFamily="50" charset="-128"/>
              </a:rPr>
              <a:t>お好きな時間にご自由に</a:t>
            </a:r>
            <a:endParaRPr lang="en-US" altLang="ja-JP" sz="2000" dirty="0">
              <a:solidFill>
                <a:schemeClr val="bg1"/>
              </a:solidFill>
              <a:ea typeface="Meiryo UI" panose="020B0604030504040204" pitchFamily="50" charset="-128"/>
            </a:endParaRPr>
          </a:p>
        </p:txBody>
      </p:sp>
      <p:sp>
        <p:nvSpPr>
          <p:cNvPr id="30" name="テキスト プレースホルダー 7">
            <a:extLst>
              <a:ext uri="{FF2B5EF4-FFF2-40B4-BE49-F238E27FC236}">
                <a16:creationId xmlns:a16="http://schemas.microsoft.com/office/drawing/2014/main" id="{248C1A91-735F-B921-92B0-5F0272F9B1A4}"/>
              </a:ext>
            </a:extLst>
          </p:cNvPr>
          <p:cNvSpPr txBox="1">
            <a:spLocks/>
          </p:cNvSpPr>
          <p:nvPr/>
        </p:nvSpPr>
        <p:spPr>
          <a:xfrm>
            <a:off x="1406279" y="1680567"/>
            <a:ext cx="6596642" cy="8435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6499" b="1" kern="1200" cap="none" baseline="0">
                <a:solidFill>
                  <a:schemeClr val="bg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</a:rPr>
              <a:t>健康づくりしませんか？</a:t>
            </a:r>
          </a:p>
        </p:txBody>
      </p:sp>
      <p:sp>
        <p:nvSpPr>
          <p:cNvPr id="38" name="テキスト プレースホルダー 6">
            <a:extLst>
              <a:ext uri="{FF2B5EF4-FFF2-40B4-BE49-F238E27FC236}">
                <a16:creationId xmlns:a16="http://schemas.microsoft.com/office/drawing/2014/main" id="{7065716E-361A-B89A-84DF-AC4255B20C60}"/>
              </a:ext>
            </a:extLst>
          </p:cNvPr>
          <p:cNvSpPr txBox="1">
            <a:spLocks/>
          </p:cNvSpPr>
          <p:nvPr/>
        </p:nvSpPr>
        <p:spPr>
          <a:xfrm>
            <a:off x="6003109" y="6915334"/>
            <a:ext cx="2222864" cy="18967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400" dirty="0">
              <a:solidFill>
                <a:schemeClr val="bg1"/>
              </a:solidFill>
            </a:endParaRPr>
          </a:p>
          <a:p>
            <a:r>
              <a:rPr lang="ja-JP" altLang="en-US" sz="3000" dirty="0">
                <a:solidFill>
                  <a:schemeClr val="bg1"/>
                </a:solidFill>
              </a:rPr>
              <a:t>シューズ</a:t>
            </a:r>
            <a:endParaRPr lang="en-US" altLang="ja-JP" sz="3000" dirty="0">
              <a:solidFill>
                <a:schemeClr val="bg1"/>
              </a:solidFill>
            </a:endParaRPr>
          </a:p>
          <a:p>
            <a:r>
              <a:rPr lang="ja-JP" altLang="en-US" sz="1600" dirty="0">
                <a:solidFill>
                  <a:schemeClr val="bg1"/>
                </a:solidFill>
              </a:rPr>
              <a:t>をご持参ください</a:t>
            </a:r>
          </a:p>
        </p:txBody>
      </p:sp>
      <p:sp>
        <p:nvSpPr>
          <p:cNvPr id="39" name="テキスト プレースホルダー 6">
            <a:extLst>
              <a:ext uri="{FF2B5EF4-FFF2-40B4-BE49-F238E27FC236}">
                <a16:creationId xmlns:a16="http://schemas.microsoft.com/office/drawing/2014/main" id="{F11B9B04-F196-464E-1E79-1C4C3817735E}"/>
              </a:ext>
            </a:extLst>
          </p:cNvPr>
          <p:cNvSpPr txBox="1">
            <a:spLocks/>
          </p:cNvSpPr>
          <p:nvPr/>
        </p:nvSpPr>
        <p:spPr>
          <a:xfrm>
            <a:off x="963985" y="7203165"/>
            <a:ext cx="2091494" cy="13290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>
                <a:solidFill>
                  <a:schemeClr val="bg1"/>
                </a:solidFill>
              </a:rPr>
              <a:t>参加料</a:t>
            </a:r>
            <a:endParaRPr lang="en-US" altLang="ja-JP" sz="4000" dirty="0">
              <a:solidFill>
                <a:schemeClr val="bg1"/>
              </a:solidFill>
            </a:endParaRPr>
          </a:p>
          <a:p>
            <a:r>
              <a:rPr lang="en-US" altLang="ja-JP" sz="2400" dirty="0">
                <a:solidFill>
                  <a:schemeClr val="bg1"/>
                </a:solidFill>
              </a:rPr>
              <a:t>300</a:t>
            </a:r>
            <a:r>
              <a:rPr lang="ja-JP" altLang="en-US" sz="2400" dirty="0">
                <a:solidFill>
                  <a:schemeClr val="bg1"/>
                </a:solidFill>
              </a:rPr>
              <a:t>円</a:t>
            </a:r>
          </a:p>
        </p:txBody>
      </p:sp>
      <p:sp>
        <p:nvSpPr>
          <p:cNvPr id="40" name="テキスト プレースホルダー 6">
            <a:extLst>
              <a:ext uri="{FF2B5EF4-FFF2-40B4-BE49-F238E27FC236}">
                <a16:creationId xmlns:a16="http://schemas.microsoft.com/office/drawing/2014/main" id="{9A81DB82-A680-9FEF-78B1-6778DE7970EE}"/>
              </a:ext>
            </a:extLst>
          </p:cNvPr>
          <p:cNvSpPr txBox="1">
            <a:spLocks/>
          </p:cNvSpPr>
          <p:nvPr/>
        </p:nvSpPr>
        <p:spPr>
          <a:xfrm>
            <a:off x="3126404" y="6570659"/>
            <a:ext cx="2829282" cy="6176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800" dirty="0"/>
          </a:p>
        </p:txBody>
      </p:sp>
      <p:sp>
        <p:nvSpPr>
          <p:cNvPr id="11" name="テキスト プレースホルダー 6">
            <a:extLst>
              <a:ext uri="{FF2B5EF4-FFF2-40B4-BE49-F238E27FC236}">
                <a16:creationId xmlns:a16="http://schemas.microsoft.com/office/drawing/2014/main" id="{51C304EF-43B5-7871-3465-473E84255D6C}"/>
              </a:ext>
            </a:extLst>
          </p:cNvPr>
          <p:cNvSpPr txBox="1">
            <a:spLocks/>
          </p:cNvSpPr>
          <p:nvPr/>
        </p:nvSpPr>
        <p:spPr>
          <a:xfrm>
            <a:off x="5689991" y="7045405"/>
            <a:ext cx="2829282" cy="9000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000" dirty="0">
                <a:solidFill>
                  <a:schemeClr val="bg1"/>
                </a:solidFill>
              </a:rPr>
              <a:t>体育館</a:t>
            </a:r>
            <a:endParaRPr lang="en-US" altLang="ja-JP" sz="3000" dirty="0">
              <a:solidFill>
                <a:schemeClr val="bg1"/>
              </a:solidFill>
            </a:endParaRPr>
          </a:p>
        </p:txBody>
      </p:sp>
      <p:sp>
        <p:nvSpPr>
          <p:cNvPr id="13" name="テキスト プレースホルダー 6">
            <a:extLst>
              <a:ext uri="{FF2B5EF4-FFF2-40B4-BE49-F238E27FC236}">
                <a16:creationId xmlns:a16="http://schemas.microsoft.com/office/drawing/2014/main" id="{61FF12F1-4FBE-8BC0-CD61-BB454F901C17}"/>
              </a:ext>
            </a:extLst>
          </p:cNvPr>
          <p:cNvSpPr txBox="1">
            <a:spLocks/>
          </p:cNvSpPr>
          <p:nvPr/>
        </p:nvSpPr>
        <p:spPr>
          <a:xfrm>
            <a:off x="2986847" y="7298566"/>
            <a:ext cx="2203780" cy="6267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chemeClr val="bg1"/>
                </a:solidFill>
              </a:rPr>
              <a:t>午前</a:t>
            </a:r>
            <a:r>
              <a:rPr lang="en-US" altLang="ja-JP" sz="3500" dirty="0">
                <a:solidFill>
                  <a:schemeClr val="bg1"/>
                </a:solidFill>
              </a:rPr>
              <a:t>9</a:t>
            </a:r>
            <a:r>
              <a:rPr lang="ja-JP" altLang="en-US" sz="3200" dirty="0">
                <a:solidFill>
                  <a:schemeClr val="bg1"/>
                </a:solidFill>
              </a:rPr>
              <a:t>時</a:t>
            </a:r>
            <a:r>
              <a:rPr lang="ja-JP" altLang="en-US" sz="3000" dirty="0">
                <a:solidFill>
                  <a:schemeClr val="bg1"/>
                </a:solidFill>
              </a:rPr>
              <a:t>～</a:t>
            </a:r>
            <a:endParaRPr lang="en-US" altLang="ja-JP" sz="3000" dirty="0">
              <a:solidFill>
                <a:schemeClr val="bg1"/>
              </a:solidFill>
            </a:endParaRPr>
          </a:p>
          <a:p>
            <a:r>
              <a:rPr lang="ja-JP" altLang="en-US" sz="3200" dirty="0">
                <a:solidFill>
                  <a:schemeClr val="bg1"/>
                </a:solidFill>
              </a:rPr>
              <a:t>　 　　</a:t>
            </a:r>
          </a:p>
        </p:txBody>
      </p:sp>
      <p:sp>
        <p:nvSpPr>
          <p:cNvPr id="14" name="テキスト プレースホルダー 6">
            <a:extLst>
              <a:ext uri="{FF2B5EF4-FFF2-40B4-BE49-F238E27FC236}">
                <a16:creationId xmlns:a16="http://schemas.microsoft.com/office/drawing/2014/main" id="{D7BD66B4-0C70-E5D6-AB48-BC0AE234EEFA}"/>
              </a:ext>
            </a:extLst>
          </p:cNvPr>
          <p:cNvSpPr txBox="1">
            <a:spLocks/>
          </p:cNvSpPr>
          <p:nvPr/>
        </p:nvSpPr>
        <p:spPr>
          <a:xfrm>
            <a:off x="3451758" y="6238365"/>
            <a:ext cx="2236911" cy="879469"/>
          </a:xfrm>
          <a:prstGeom prst="ellipse">
            <a:avLst/>
          </a:prstGeom>
          <a:solidFill>
            <a:srgbClr val="FFC285"/>
          </a:solidFill>
        </p:spPr>
        <p:txBody>
          <a:bodyPr vert="horz" lIns="91440" tIns="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>
                <a:ln w="3175">
                  <a:solidFill>
                    <a:schemeClr val="bg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時 間</a:t>
            </a:r>
            <a:endParaRPr lang="en-US" altLang="ja-JP" sz="4400" dirty="0">
              <a:ln w="3175">
                <a:solidFill>
                  <a:schemeClr val="bg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テキスト プレースホルダー 6">
            <a:extLst>
              <a:ext uri="{FF2B5EF4-FFF2-40B4-BE49-F238E27FC236}">
                <a16:creationId xmlns:a16="http://schemas.microsoft.com/office/drawing/2014/main" id="{5C56BA6F-25F4-FA0F-3526-220541EFADEB}"/>
              </a:ext>
            </a:extLst>
          </p:cNvPr>
          <p:cNvSpPr txBox="1">
            <a:spLocks/>
          </p:cNvSpPr>
          <p:nvPr/>
        </p:nvSpPr>
        <p:spPr>
          <a:xfrm>
            <a:off x="4745887" y="7309206"/>
            <a:ext cx="1477867" cy="7363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500" dirty="0">
                <a:solidFill>
                  <a:schemeClr val="bg1"/>
                </a:solidFill>
              </a:rPr>
              <a:t>12</a:t>
            </a:r>
            <a:r>
              <a:rPr lang="ja-JP" altLang="en-US" sz="3200" dirty="0">
                <a:solidFill>
                  <a:schemeClr val="bg1"/>
                </a:solidFill>
              </a:rPr>
              <a:t>時</a:t>
            </a:r>
          </a:p>
        </p:txBody>
      </p:sp>
      <p:sp>
        <p:nvSpPr>
          <p:cNvPr id="18" name="テキスト プレースホルダー 6">
            <a:extLst>
              <a:ext uri="{FF2B5EF4-FFF2-40B4-BE49-F238E27FC236}">
                <a16:creationId xmlns:a16="http://schemas.microsoft.com/office/drawing/2014/main" id="{3694A5A9-EF73-5DD1-1F49-DACF47603553}"/>
              </a:ext>
            </a:extLst>
          </p:cNvPr>
          <p:cNvSpPr txBox="1">
            <a:spLocks/>
          </p:cNvSpPr>
          <p:nvPr/>
        </p:nvSpPr>
        <p:spPr>
          <a:xfrm>
            <a:off x="778664" y="9791386"/>
            <a:ext cx="1794007" cy="789076"/>
          </a:xfrm>
          <a:prstGeom prst="ellipse">
            <a:avLst/>
          </a:prstGeom>
          <a:solidFill>
            <a:srgbClr val="FFD9B3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>
                <a:ln w="3175">
                  <a:solidFill>
                    <a:schemeClr val="bg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場 所</a:t>
            </a:r>
            <a:endParaRPr lang="en-US" altLang="ja-JP" sz="3600" dirty="0">
              <a:ln w="3175">
                <a:solidFill>
                  <a:schemeClr val="bg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テキスト プレースホルダー 6">
            <a:extLst>
              <a:ext uri="{FF2B5EF4-FFF2-40B4-BE49-F238E27FC236}">
                <a16:creationId xmlns:a16="http://schemas.microsoft.com/office/drawing/2014/main" id="{8B903695-2D50-910F-49BA-DC4CB5F0D216}"/>
              </a:ext>
            </a:extLst>
          </p:cNvPr>
          <p:cNvSpPr txBox="1">
            <a:spLocks/>
          </p:cNvSpPr>
          <p:nvPr/>
        </p:nvSpPr>
        <p:spPr>
          <a:xfrm>
            <a:off x="739673" y="7288643"/>
            <a:ext cx="2107642" cy="777511"/>
          </a:xfrm>
          <a:prstGeom prst="rect">
            <a:avLst/>
          </a:prstGeom>
        </p:spPr>
        <p:txBody>
          <a:bodyPr vert="horz" wrap="square" lIns="36000" tIns="36000" rIns="36000" bIns="36000" rtlCol="0" anchor="t">
            <a:sp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　　　おひとり　１回につき</a:t>
            </a:r>
          </a:p>
        </p:txBody>
      </p:sp>
      <p:sp>
        <p:nvSpPr>
          <p:cNvPr id="20" name="テキスト プレースホルダー 6">
            <a:extLst>
              <a:ext uri="{FF2B5EF4-FFF2-40B4-BE49-F238E27FC236}">
                <a16:creationId xmlns:a16="http://schemas.microsoft.com/office/drawing/2014/main" id="{E6FBA063-276E-CDEB-E6F5-946222EE5350}"/>
              </a:ext>
            </a:extLst>
          </p:cNvPr>
          <p:cNvSpPr txBox="1">
            <a:spLocks/>
          </p:cNvSpPr>
          <p:nvPr/>
        </p:nvSpPr>
        <p:spPr>
          <a:xfrm>
            <a:off x="3152596" y="8093549"/>
            <a:ext cx="2829282" cy="10362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お楽しみください</a:t>
            </a:r>
          </a:p>
        </p:txBody>
      </p:sp>
      <p:sp>
        <p:nvSpPr>
          <p:cNvPr id="21" name="テキスト プレースホルダー 6">
            <a:extLst>
              <a:ext uri="{FF2B5EF4-FFF2-40B4-BE49-F238E27FC236}">
                <a16:creationId xmlns:a16="http://schemas.microsoft.com/office/drawing/2014/main" id="{B3A237A3-BF61-305F-1B14-39A371FDCD04}"/>
              </a:ext>
            </a:extLst>
          </p:cNvPr>
          <p:cNvSpPr txBox="1">
            <a:spLocks/>
          </p:cNvSpPr>
          <p:nvPr/>
        </p:nvSpPr>
        <p:spPr>
          <a:xfrm>
            <a:off x="4624541" y="10103542"/>
            <a:ext cx="3601432" cy="4219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0" dirty="0">
                <a:solidFill>
                  <a:schemeClr val="tx1"/>
                </a:solidFill>
              </a:rPr>
              <a:t>開催日は、ラケット・ボールのレンタル無料</a:t>
            </a:r>
          </a:p>
        </p:txBody>
      </p:sp>
      <p:sp>
        <p:nvSpPr>
          <p:cNvPr id="22" name="テキスト プレースホルダー 6">
            <a:extLst>
              <a:ext uri="{FF2B5EF4-FFF2-40B4-BE49-F238E27FC236}">
                <a16:creationId xmlns:a16="http://schemas.microsoft.com/office/drawing/2014/main" id="{CAD976EE-4F3F-4E18-CC4C-398DFB13D75B}"/>
              </a:ext>
            </a:extLst>
          </p:cNvPr>
          <p:cNvSpPr txBox="1">
            <a:spLocks/>
          </p:cNvSpPr>
          <p:nvPr/>
        </p:nvSpPr>
        <p:spPr>
          <a:xfrm>
            <a:off x="5240067" y="5861342"/>
            <a:ext cx="3075012" cy="4219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0" dirty="0">
                <a:solidFill>
                  <a:schemeClr val="tx1"/>
                </a:solidFill>
              </a:rPr>
              <a:t>天候等により開催できない場合があります</a:t>
            </a:r>
          </a:p>
        </p:txBody>
      </p:sp>
      <p:sp>
        <p:nvSpPr>
          <p:cNvPr id="32" name="テキスト プレースホルダー 7">
            <a:extLst>
              <a:ext uri="{FF2B5EF4-FFF2-40B4-BE49-F238E27FC236}">
                <a16:creationId xmlns:a16="http://schemas.microsoft.com/office/drawing/2014/main" id="{F7EB0831-0102-9F37-42A9-27659CAA296B}"/>
              </a:ext>
            </a:extLst>
          </p:cNvPr>
          <p:cNvSpPr txBox="1">
            <a:spLocks/>
          </p:cNvSpPr>
          <p:nvPr/>
        </p:nvSpPr>
        <p:spPr>
          <a:xfrm>
            <a:off x="2472054" y="1142772"/>
            <a:ext cx="3876668" cy="54613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171279" indent="-171279" algn="l" defTabSz="685114" rtl="0" eaLnBrk="1" latinLnBrk="0" hangingPunct="1">
              <a:lnSpc>
                <a:spcPct val="120000"/>
              </a:lnSpc>
              <a:spcBef>
                <a:spcPts val="749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598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13836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3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856393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1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98950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1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41507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1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4064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6621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69178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1735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2800" b="1" dirty="0">
                <a:solidFill>
                  <a:schemeClr val="tx2">
                    <a:lumMod val="75000"/>
                  </a:schemeClr>
                </a:solidFill>
                <a:ea typeface="Meiryo UI" panose="020B0604030504040204" pitchFamily="50" charset="-128"/>
              </a:rPr>
              <a:t>グリーンランドみずほ</a:t>
            </a:r>
            <a:r>
              <a:rPr lang="ja-JP" altLang="en-US" sz="12800" dirty="0">
                <a:solidFill>
                  <a:schemeClr val="tx2">
                    <a:lumMod val="75000"/>
                  </a:schemeClr>
                </a:solidFill>
                <a:ea typeface="Meiryo UI" panose="020B0604030504040204" pitchFamily="50" charset="-128"/>
              </a:rPr>
              <a:t>で</a:t>
            </a:r>
            <a:endParaRPr lang="en-US" altLang="ja-JP" sz="12800" dirty="0">
              <a:solidFill>
                <a:schemeClr val="tx2">
                  <a:lumMod val="75000"/>
                </a:schemeClr>
              </a:solidFill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5400" dirty="0">
                <a:solidFill>
                  <a:schemeClr val="bg2">
                    <a:lumMod val="75000"/>
                  </a:schemeClr>
                </a:solidFill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3" name="テキスト プレースホルダー 6">
            <a:extLst>
              <a:ext uri="{FF2B5EF4-FFF2-40B4-BE49-F238E27FC236}">
                <a16:creationId xmlns:a16="http://schemas.microsoft.com/office/drawing/2014/main" id="{8391A151-2842-2927-152F-1AA357443531}"/>
              </a:ext>
            </a:extLst>
          </p:cNvPr>
          <p:cNvSpPr txBox="1">
            <a:spLocks/>
          </p:cNvSpPr>
          <p:nvPr/>
        </p:nvSpPr>
        <p:spPr>
          <a:xfrm>
            <a:off x="796634" y="4246413"/>
            <a:ext cx="2190213" cy="1255378"/>
          </a:xfrm>
          <a:prstGeom prst="ellipse">
            <a:avLst/>
          </a:prstGeom>
          <a:solidFill>
            <a:srgbClr val="FFC285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None/>
              <a:defRPr kumimoji="1" sz="4200" b="1" kern="1200" cap="none" baseline="0"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742207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9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198950" indent="-285464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7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1507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598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998250" indent="-171279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2085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68828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5571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2314" indent="-228371" algn="l" defTabSz="456743" rtl="0" eaLnBrk="1" latinLnBrk="0" hangingPunct="1">
              <a:spcBef>
                <a:spcPct val="20000"/>
              </a:spcBef>
              <a:spcAft>
                <a:spcPts val="599"/>
              </a:spcAft>
              <a:buClr>
                <a:schemeClr val="accent1"/>
              </a:buClr>
              <a:buSzPct val="115000"/>
              <a:buFont typeface="Arial"/>
              <a:buChar char="•"/>
              <a:defRPr kumimoji="1" sz="1399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400" dirty="0">
                <a:ln w="3175">
                  <a:solidFill>
                    <a:schemeClr val="bg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開催日</a:t>
            </a:r>
            <a:endParaRPr lang="en-US" altLang="ja-JP" sz="3400" dirty="0">
              <a:ln w="3175">
                <a:solidFill>
                  <a:schemeClr val="bg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テキスト プレースホルダー 6">
            <a:extLst>
              <a:ext uri="{FF2B5EF4-FFF2-40B4-BE49-F238E27FC236}">
                <a16:creationId xmlns:a16="http://schemas.microsoft.com/office/drawing/2014/main" id="{37930359-0600-96C0-A494-7195BA5710E4}"/>
              </a:ext>
            </a:extLst>
          </p:cNvPr>
          <p:cNvSpPr txBox="1">
            <a:spLocks/>
          </p:cNvSpPr>
          <p:nvPr/>
        </p:nvSpPr>
        <p:spPr>
          <a:xfrm>
            <a:off x="3244637" y="4105983"/>
            <a:ext cx="4354676" cy="508571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1623735" rtl="0" eaLnBrk="1" latinLnBrk="0" hangingPunct="1">
              <a:lnSpc>
                <a:spcPct val="90000"/>
              </a:lnSpc>
              <a:spcBef>
                <a:spcPts val="1776"/>
              </a:spcBef>
              <a:buFont typeface="Arial" panose="020B0604020202020204" pitchFamily="34" charset="0"/>
              <a:buNone/>
              <a:defRPr kumimoji="1" sz="4200" b="1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1217801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4262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2029669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552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2841536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3653404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4465271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77139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89007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0874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 ９月　　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9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.  16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.  30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</a:p>
        </p:txBody>
      </p:sp>
      <p:sp>
        <p:nvSpPr>
          <p:cNvPr id="29" name="テキスト プレースホルダー 7">
            <a:extLst>
              <a:ext uri="{FF2B5EF4-FFF2-40B4-BE49-F238E27FC236}">
                <a16:creationId xmlns:a16="http://schemas.microsoft.com/office/drawing/2014/main" id="{2BEB1B1D-366E-258A-C5A7-932F917A2685}"/>
              </a:ext>
            </a:extLst>
          </p:cNvPr>
          <p:cNvSpPr txBox="1">
            <a:spLocks/>
          </p:cNvSpPr>
          <p:nvPr/>
        </p:nvSpPr>
        <p:spPr>
          <a:xfrm>
            <a:off x="1255013" y="4898417"/>
            <a:ext cx="1271896" cy="51794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171279" indent="-171279" algn="l" defTabSz="685114" rtl="0" eaLnBrk="1" latinLnBrk="0" hangingPunct="1">
              <a:lnSpc>
                <a:spcPct val="120000"/>
              </a:lnSpc>
              <a:spcBef>
                <a:spcPts val="749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598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13836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3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856393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1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198950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1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41507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11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4064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6621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69178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1735" indent="-171279" algn="l" defTabSz="685114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kumimoji="1" sz="899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1200" b="1" dirty="0">
                <a:solidFill>
                  <a:schemeClr val="accent1">
                    <a:lumMod val="75000"/>
                  </a:schemeClr>
                </a:solidFill>
                <a:ea typeface="Meiryo UI" panose="020B0604030504040204" pitchFamily="50" charset="-128"/>
              </a:rPr>
              <a:t>火曜日</a:t>
            </a:r>
            <a:endParaRPr lang="en-US" altLang="ja-JP" sz="11200" dirty="0">
              <a:solidFill>
                <a:schemeClr val="accent1">
                  <a:lumMod val="75000"/>
                </a:schemeClr>
              </a:solidFill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5400" dirty="0">
                <a:solidFill>
                  <a:schemeClr val="bg2">
                    <a:lumMod val="75000"/>
                  </a:schemeClr>
                </a:solidFill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86988B8-E15B-4E69-EAD3-48C088B1FDE2}"/>
              </a:ext>
            </a:extLst>
          </p:cNvPr>
          <p:cNvSpPr/>
          <p:nvPr/>
        </p:nvSpPr>
        <p:spPr>
          <a:xfrm>
            <a:off x="3342952" y="4698985"/>
            <a:ext cx="815830" cy="501999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0F17544-6E46-9852-B26F-694B141CC3D2}"/>
              </a:ext>
            </a:extLst>
          </p:cNvPr>
          <p:cNvSpPr/>
          <p:nvPr/>
        </p:nvSpPr>
        <p:spPr>
          <a:xfrm>
            <a:off x="3342952" y="4075870"/>
            <a:ext cx="815830" cy="501999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プレースホルダー 6">
            <a:extLst>
              <a:ext uri="{FF2B5EF4-FFF2-40B4-BE49-F238E27FC236}">
                <a16:creationId xmlns:a16="http://schemas.microsoft.com/office/drawing/2014/main" id="{3C50F444-B2D4-BB8F-6A69-68850D8A135A}"/>
              </a:ext>
            </a:extLst>
          </p:cNvPr>
          <p:cNvSpPr txBox="1">
            <a:spLocks/>
          </p:cNvSpPr>
          <p:nvPr/>
        </p:nvSpPr>
        <p:spPr>
          <a:xfrm>
            <a:off x="3244637" y="4711736"/>
            <a:ext cx="4480366" cy="50857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1623735" rtl="0" eaLnBrk="1" latinLnBrk="0" hangingPunct="1">
              <a:lnSpc>
                <a:spcPct val="90000"/>
              </a:lnSpc>
              <a:spcBef>
                <a:spcPts val="1776"/>
              </a:spcBef>
              <a:buFont typeface="Arial" panose="020B0604020202020204" pitchFamily="34" charset="0"/>
              <a:buNone/>
              <a:defRPr kumimoji="1" sz="4200" b="1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1217801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4262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2029669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552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2841536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3653404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4465271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77139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89007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0874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10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月　　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7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.  21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.  28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endParaRPr lang="en-US" altLang="ja-JP" sz="2700" dirty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lang="ja-JP" altLang="en-US" sz="27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D2236A27-57FA-384E-BC80-6458A0526500}"/>
              </a:ext>
            </a:extLst>
          </p:cNvPr>
          <p:cNvSpPr txBox="1"/>
          <p:nvPr/>
        </p:nvSpPr>
        <p:spPr>
          <a:xfrm>
            <a:off x="2450265" y="9304756"/>
            <a:ext cx="574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3300"/>
                </a:solidFill>
                <a:latin typeface="富士ポップ" panose="040F0709000000000000" pitchFamily="49" charset="-128"/>
                <a:ea typeface="富士ポップ" panose="040F0709000000000000" pitchFamily="49" charset="-128"/>
              </a:rPr>
              <a:t>初心者の方も大歓迎！　一緒に楽しみましょう！</a:t>
            </a:r>
          </a:p>
        </p:txBody>
      </p:sp>
      <p:pic>
        <p:nvPicPr>
          <p:cNvPr id="6" name="図 5" descr="テキスト, ホワイトボード&#10;&#10;自動的に生成された説明">
            <a:extLst>
              <a:ext uri="{FF2B5EF4-FFF2-40B4-BE49-F238E27FC236}">
                <a16:creationId xmlns:a16="http://schemas.microsoft.com/office/drawing/2014/main" id="{E7D7A2F1-B615-219B-BCB3-2E601BF53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1421" y="10626246"/>
            <a:ext cx="1553054" cy="1553054"/>
          </a:xfrm>
          <a:prstGeom prst="rect">
            <a:avLst/>
          </a:prstGeom>
        </p:spPr>
      </p:pic>
      <p:sp>
        <p:nvSpPr>
          <p:cNvPr id="2" name="テキスト プレースホルダー 6">
            <a:extLst>
              <a:ext uri="{FF2B5EF4-FFF2-40B4-BE49-F238E27FC236}">
                <a16:creationId xmlns:a16="http://schemas.microsoft.com/office/drawing/2014/main" id="{4898EC66-B609-F4F9-A17E-B4D79E540B7D}"/>
              </a:ext>
            </a:extLst>
          </p:cNvPr>
          <p:cNvSpPr txBox="1">
            <a:spLocks/>
          </p:cNvSpPr>
          <p:nvPr/>
        </p:nvSpPr>
        <p:spPr>
          <a:xfrm>
            <a:off x="3270624" y="5341423"/>
            <a:ext cx="4354676" cy="508571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1623735" rtl="0" eaLnBrk="1" latinLnBrk="0" hangingPunct="1">
              <a:lnSpc>
                <a:spcPct val="90000"/>
              </a:lnSpc>
              <a:spcBef>
                <a:spcPts val="1776"/>
              </a:spcBef>
              <a:buFont typeface="Arial" panose="020B0604020202020204" pitchFamily="34" charset="0"/>
              <a:buNone/>
              <a:defRPr kumimoji="1" sz="4200" b="1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1217801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4262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2029669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552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2841536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3653404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4465271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77139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89007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0874" indent="-405934" algn="l" defTabSz="1623735" rtl="0" eaLnBrk="1" latinLnBrk="0" hangingPunct="1">
              <a:lnSpc>
                <a:spcPct val="90000"/>
              </a:lnSpc>
              <a:spcBef>
                <a:spcPts val="888"/>
              </a:spcBef>
              <a:buFont typeface="Arial" panose="020B0604020202020204" pitchFamily="34" charset="0"/>
              <a:buChar char="•"/>
              <a:defRPr kumimoji="1"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11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月　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11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.  18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  <a:r>
              <a:rPr lang="en-US" altLang="ja-JP" sz="2700" dirty="0">
                <a:solidFill>
                  <a:schemeClr val="bg2">
                    <a:lumMod val="50000"/>
                  </a:schemeClr>
                </a:solidFill>
              </a:rPr>
              <a:t>.  25</a:t>
            </a:r>
            <a:r>
              <a:rPr lang="ja-JP" altLang="en-US" sz="2700" dirty="0">
                <a:solidFill>
                  <a:schemeClr val="bg2">
                    <a:lumMod val="50000"/>
                  </a:schemeClr>
                </a:solidFill>
              </a:rPr>
              <a:t>日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CE7AF60-B356-D4D5-E0AE-1B715BD149D8}"/>
              </a:ext>
            </a:extLst>
          </p:cNvPr>
          <p:cNvSpPr/>
          <p:nvPr/>
        </p:nvSpPr>
        <p:spPr>
          <a:xfrm>
            <a:off x="3359867" y="5301601"/>
            <a:ext cx="815830" cy="501999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 descr="図形, 矢印&#10;&#10;自動的に生成された説明">
            <a:extLst>
              <a:ext uri="{FF2B5EF4-FFF2-40B4-BE49-F238E27FC236}">
                <a16:creationId xmlns:a16="http://schemas.microsoft.com/office/drawing/2014/main" id="{1E92C666-2963-2F3B-04A8-18D5F4EB43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6230" t="21647" r="84829" b="23504"/>
          <a:stretch/>
        </p:blipFill>
        <p:spPr>
          <a:xfrm rot="20667609">
            <a:off x="134720" y="1422901"/>
            <a:ext cx="582653" cy="2680622"/>
          </a:xfrm>
          <a:prstGeom prst="rect">
            <a:avLst/>
          </a:prstGeom>
        </p:spPr>
      </p:pic>
      <p:pic>
        <p:nvPicPr>
          <p:cNvPr id="24" name="図 23" descr="図形, 矢印&#10;&#10;自動的に生成された説明">
            <a:extLst>
              <a:ext uri="{FF2B5EF4-FFF2-40B4-BE49-F238E27FC236}">
                <a16:creationId xmlns:a16="http://schemas.microsoft.com/office/drawing/2014/main" id="{2F85D8DC-4D37-DDA6-B4A2-997C250EC4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6230" t="23526" r="84829" b="20575"/>
          <a:stretch/>
        </p:blipFill>
        <p:spPr>
          <a:xfrm rot="20858113">
            <a:off x="129140" y="8812570"/>
            <a:ext cx="582653" cy="2602626"/>
          </a:xfrm>
          <a:prstGeom prst="rect">
            <a:avLst/>
          </a:prstGeom>
        </p:spPr>
      </p:pic>
      <p:pic>
        <p:nvPicPr>
          <p:cNvPr id="25" name="図 24" descr="図形, 矢印&#10;&#10;自動的に生成された説明">
            <a:extLst>
              <a:ext uri="{FF2B5EF4-FFF2-40B4-BE49-F238E27FC236}">
                <a16:creationId xmlns:a16="http://schemas.microsoft.com/office/drawing/2014/main" id="{6393F314-89F8-E878-AB8B-FCD72F5AB88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79929" t="25826" r="6446" b="26425"/>
          <a:stretch/>
        </p:blipFill>
        <p:spPr>
          <a:xfrm rot="20809836">
            <a:off x="169423" y="5477361"/>
            <a:ext cx="887897" cy="2333625"/>
          </a:xfrm>
          <a:prstGeom prst="rect">
            <a:avLst/>
          </a:prstGeom>
        </p:spPr>
      </p:pic>
      <p:pic>
        <p:nvPicPr>
          <p:cNvPr id="28" name="図 27" descr="図形, 矢印&#10;&#10;自動的に生成された説明">
            <a:extLst>
              <a:ext uri="{FF2B5EF4-FFF2-40B4-BE49-F238E27FC236}">
                <a16:creationId xmlns:a16="http://schemas.microsoft.com/office/drawing/2014/main" id="{3B545CEC-F7ED-30CB-BB3F-7143952B715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79929" t="25826" r="6446" b="26425"/>
          <a:stretch/>
        </p:blipFill>
        <p:spPr>
          <a:xfrm rot="20914045">
            <a:off x="8220509" y="4630019"/>
            <a:ext cx="887897" cy="2333625"/>
          </a:xfrm>
          <a:prstGeom prst="rect">
            <a:avLst/>
          </a:prstGeom>
        </p:spPr>
      </p:pic>
      <p:pic>
        <p:nvPicPr>
          <p:cNvPr id="33" name="図 32" descr="図形, 矢印&#10;&#10;自動的に生成された説明">
            <a:extLst>
              <a:ext uri="{FF2B5EF4-FFF2-40B4-BE49-F238E27FC236}">
                <a16:creationId xmlns:a16="http://schemas.microsoft.com/office/drawing/2014/main" id="{6D9D8595-B173-5CAE-F394-8421E9BA336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6230" t="21647" r="84829" b="23504"/>
          <a:stretch/>
        </p:blipFill>
        <p:spPr>
          <a:xfrm rot="20574325">
            <a:off x="8181056" y="7559541"/>
            <a:ext cx="582653" cy="2680622"/>
          </a:xfrm>
          <a:prstGeom prst="rect">
            <a:avLst/>
          </a:prstGeom>
        </p:spPr>
      </p:pic>
      <p:pic>
        <p:nvPicPr>
          <p:cNvPr id="31" name="図 30" descr="背景パターン&#10;&#10;自動的に生成された説明">
            <a:extLst>
              <a:ext uri="{FF2B5EF4-FFF2-40B4-BE49-F238E27FC236}">
                <a16:creationId xmlns:a16="http://schemas.microsoft.com/office/drawing/2014/main" id="{98163451-B7D2-182A-5F9F-4CD38C502A5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824" t="9569" b="49320"/>
          <a:stretch/>
        </p:blipFill>
        <p:spPr>
          <a:xfrm rot="20853390">
            <a:off x="7504063" y="198562"/>
            <a:ext cx="1387450" cy="981385"/>
          </a:xfrm>
          <a:prstGeom prst="rect">
            <a:avLst/>
          </a:prstGeom>
        </p:spPr>
      </p:pic>
      <p:pic>
        <p:nvPicPr>
          <p:cNvPr id="34" name="図 33" descr="背景パターン&#10;&#10;自動的に生成された説明">
            <a:extLst>
              <a:ext uri="{FF2B5EF4-FFF2-40B4-BE49-F238E27FC236}">
                <a16:creationId xmlns:a16="http://schemas.microsoft.com/office/drawing/2014/main" id="{38B700E7-344F-414E-2966-BD9B1947367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915" t="-684" r="51211" b="63685"/>
          <a:stretch/>
        </p:blipFill>
        <p:spPr>
          <a:xfrm rot="994610">
            <a:off x="6486644" y="380109"/>
            <a:ext cx="994912" cy="855800"/>
          </a:xfrm>
          <a:prstGeom prst="rect">
            <a:avLst/>
          </a:prstGeom>
        </p:spPr>
      </p:pic>
      <p:pic>
        <p:nvPicPr>
          <p:cNvPr id="36" name="図 35" descr="背景パターン&#10;&#10;自動的に生成された説明">
            <a:extLst>
              <a:ext uri="{FF2B5EF4-FFF2-40B4-BE49-F238E27FC236}">
                <a16:creationId xmlns:a16="http://schemas.microsoft.com/office/drawing/2014/main" id="{F59C651B-0EF4-19F5-9E07-7131637116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824" t="62852"/>
          <a:stretch/>
        </p:blipFill>
        <p:spPr>
          <a:xfrm rot="900551">
            <a:off x="7503326" y="1339488"/>
            <a:ext cx="1658886" cy="106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535002"/>
      </p:ext>
    </p:extLst>
  </p:cSld>
  <p:clrMapOvr>
    <a:masterClrMapping/>
  </p:clrMapOvr>
</p:sld>
</file>

<file path=ppt/theme/theme1.xml><?xml version="1.0" encoding="utf-8"?>
<a:theme xmlns:a="http://schemas.openxmlformats.org/drawingml/2006/main" name="アトラス">
  <a:themeElements>
    <a:clrScheme name="アトラス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アトラス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トラ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e3f163ba23981de9af4e94a4fc3c17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77303e74caa42b09a8f0afd28694942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6024501-F6C3-4DFA-9616-8C8B811814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88965F-4992-4069-AE78-898D41041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7A5162-E036-40E3-83D5-0D68F623E4C3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elements/1.1/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アトラス</Template>
  <TotalTime>1574</TotalTime>
  <Words>128</Words>
  <Application>Microsoft Office PowerPoint</Application>
  <PresentationFormat>Ledger Paper 11x17 インチ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富士ポップ</vt:lpstr>
      <vt:lpstr>Calibri Light</vt:lpstr>
      <vt:lpstr>Rockwell</vt:lpstr>
      <vt:lpstr>Wingdings</vt:lpstr>
      <vt:lpstr>アトラス</vt:lpstr>
      <vt:lpstr>卓球・バドミントンを楽しむ日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月曜日  卓球・バスケをやってみよう！</dc:title>
  <dc:creator>グリーンランド みずほ株式会社</dc:creator>
  <cp:lastModifiedBy>グリーンランド みずほ株式会社</cp:lastModifiedBy>
  <cp:revision>64</cp:revision>
  <cp:lastPrinted>2025-08-07T07:08:56Z</cp:lastPrinted>
  <dcterms:created xsi:type="dcterms:W3CDTF">2023-12-24T05:41:04Z</dcterms:created>
  <dcterms:modified xsi:type="dcterms:W3CDTF">2025-08-18T08:30:08Z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